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5445" autoAdjust="0"/>
  </p:normalViewPr>
  <p:slideViewPr>
    <p:cSldViewPr>
      <p:cViewPr>
        <p:scale>
          <a:sx n="50" d="100"/>
          <a:sy n="50" d="100"/>
        </p:scale>
        <p:origin x="-1950" y="-19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99421-54E0-4B42-8187-41D15EA82BBA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754-864D-4F90-9E18-125F2028B2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7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80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Hofer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Datenpool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austauschbar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MySQL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Externer</a:t>
            </a:r>
            <a:r>
              <a:rPr lang="en-US" baseline="0" dirty="0" smtClean="0"/>
              <a:t> Server; XML File</a:t>
            </a:r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Original  </a:t>
            </a:r>
            <a:r>
              <a:rPr lang="en-US" baseline="0" dirty="0" err="1" smtClean="0"/>
              <a:t>Quizduell</a:t>
            </a:r>
            <a:r>
              <a:rPr lang="en-US" baseline="0" dirty="0" smtClean="0"/>
              <a:t> via Android App,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zentranl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Antworten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angepasst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 Da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Nachteile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QuizServer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: In helper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auslagern</a:t>
            </a:r>
            <a:r>
              <a:rPr lang="en-US" baseline="0" dirty="0" smtClean="0"/>
              <a:t>; in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aufteilen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61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überprüfen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2. Login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James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 out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Login </a:t>
            </a:r>
            <a:r>
              <a:rPr lang="en-US" baseline="0" dirty="0" err="1" smtClean="0"/>
              <a:t>jonas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james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10. 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12.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11.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20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40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Hofer</a:t>
            </a:r>
          </a:p>
          <a:p>
            <a:endParaRPr lang="en-US" dirty="0" smtClean="0"/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Quizduell</a:t>
            </a:r>
            <a:r>
              <a:rPr lang="en-US" baseline="0" dirty="0" smtClean="0"/>
              <a:t> app</a:t>
            </a:r>
          </a:p>
          <a:p>
            <a:r>
              <a:rPr lang="en-US" dirty="0" err="1" smtClean="0"/>
              <a:t>Praktische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Umsetzung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Richtiges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Klassendesign</a:t>
            </a:r>
            <a:r>
              <a:rPr lang="en-US" baseline="0" dirty="0" smtClean="0"/>
              <a:t> / OOP </a:t>
            </a:r>
            <a:r>
              <a:rPr lang="en-US" baseline="0" dirty="0" err="1" smtClean="0"/>
              <a:t>wichtiger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: 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db</a:t>
            </a:r>
            <a:r>
              <a:rPr lang="en-US" dirty="0" smtClean="0"/>
              <a:t>, xml, </a:t>
            </a:r>
            <a:r>
              <a:rPr lang="en-US" dirty="0" err="1" smtClean="0"/>
              <a:t>textfile</a:t>
            </a:r>
            <a:r>
              <a:rPr lang="en-US" dirty="0" smtClean="0"/>
              <a:t>, </a:t>
            </a:r>
            <a:r>
              <a:rPr lang="en-US" dirty="0" err="1" smtClean="0"/>
              <a:t>ect</a:t>
            </a:r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6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</a:p>
          <a:p>
            <a:endParaRPr lang="en-US" dirty="0" smtClean="0"/>
          </a:p>
          <a:p>
            <a:r>
              <a:rPr lang="en-US" dirty="0" err="1" smtClean="0"/>
              <a:t>Vereinfacht</a:t>
            </a:r>
            <a:r>
              <a:rPr lang="en-US" dirty="0" smtClean="0"/>
              <a:t> –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abgeblidet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 private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methoden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Abhängigkeit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Simular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quizes</a:t>
            </a:r>
            <a:r>
              <a:rPr lang="en-US" baseline="0" dirty="0" smtClean="0"/>
              <a:t>  / players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eingezeichnet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übersichtlichkeitsgründen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James</a:t>
            </a:r>
          </a:p>
          <a:p>
            <a:r>
              <a:rPr lang="en-US" dirty="0" err="1" smtClean="0"/>
              <a:t>Wie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Quiz </a:t>
            </a:r>
            <a:r>
              <a:rPr lang="en-US" baseline="0" dirty="0" err="1" smtClean="0"/>
              <a:t>generiert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403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Schüpbach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Questionpool</a:t>
            </a:r>
            <a:endParaRPr lang="en-US" dirty="0" smtClean="0"/>
          </a:p>
          <a:p>
            <a:r>
              <a:rPr lang="en-US" dirty="0" err="1" smtClean="0"/>
              <a:t>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Loosli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erläutern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dies so </a:t>
            </a:r>
            <a:r>
              <a:rPr lang="en-US" baseline="0" dirty="0" err="1" smtClean="0"/>
              <a:t>gewählt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8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Singleton (</a:t>
            </a:r>
            <a:r>
              <a:rPr lang="en-US" dirty="0" err="1" smtClean="0"/>
              <a:t>Objekt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quiz-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QuizRound</a:t>
            </a:r>
            <a:r>
              <a:rPr lang="en-US" baseline="0" dirty="0" smtClean="0"/>
              <a:t> auf den </a:t>
            </a:r>
            <a:r>
              <a:rPr lang="en-US" baseline="0" dirty="0" err="1" smtClean="0"/>
              <a:t>QuestionPool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zugreifen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State Event: </a:t>
            </a:r>
            <a:r>
              <a:rPr lang="en-US" dirty="0" err="1" smtClean="0"/>
              <a:t>z.B</a:t>
            </a:r>
            <a:r>
              <a:rPr lang="en-US" dirty="0" smtClean="0"/>
              <a:t>. LOGGED_IN</a:t>
            </a:r>
            <a:r>
              <a:rPr lang="en-US" baseline="0" dirty="0" smtClean="0"/>
              <a:t>;  IN_GAME;LOGGED_OUT (</a:t>
            </a:r>
            <a:r>
              <a:rPr lang="en-US" baseline="0" dirty="0" err="1" smtClean="0"/>
              <a:t>siehe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KeyMap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umwandelbar</a:t>
            </a:r>
            <a:r>
              <a:rPr lang="en-US" baseline="0" dirty="0" smtClean="0"/>
              <a:t>. (intern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gerechnet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Datenpool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Frage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0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Ablauf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Eventbasiert</a:t>
            </a:r>
            <a:r>
              <a:rPr lang="en-US" baseline="0" dirty="0" smtClean="0"/>
              <a:t>.</a:t>
            </a:r>
            <a:endParaRPr lang="de-CH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Startet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Logged_out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Im</a:t>
            </a:r>
            <a:r>
              <a:rPr lang="en-US" baseline="0" dirty="0" smtClean="0"/>
              <a:t> State </a:t>
            </a:r>
            <a:r>
              <a:rPr lang="en-US" baseline="0" dirty="0" err="1" smtClean="0"/>
              <a:t>Logged_id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der User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Quizes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Seine </a:t>
            </a:r>
            <a:r>
              <a:rPr lang="en-US" baseline="0" dirty="0" err="1" smtClean="0"/>
              <a:t>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anschauen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Spiele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fortsetzen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IN_GAME:</a:t>
            </a:r>
            <a:r>
              <a:rPr lang="en-US" baseline="0" dirty="0" smtClean="0"/>
              <a:t> der user </a:t>
            </a:r>
            <a:r>
              <a:rPr lang="en-US" baseline="0" dirty="0" err="1" smtClean="0"/>
              <a:t>kehrt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Logged_in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zurück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seine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gespielt</a:t>
            </a:r>
            <a:r>
              <a:rPr lang="en-US" baseline="0" dirty="0" smtClean="0"/>
              <a:t> hat.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02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t>01.04.2014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Quizduell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Filip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r>
              <a:rPr lang="en-US" dirty="0" smtClean="0"/>
              <a:t>Schüpbach James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austauschbar</a:t>
            </a:r>
            <a:endParaRPr lang="en-US" dirty="0" smtClean="0"/>
          </a:p>
          <a:p>
            <a:r>
              <a:rPr lang="en-US" dirty="0" err="1" smtClean="0"/>
              <a:t>Als</a:t>
            </a:r>
            <a:r>
              <a:rPr lang="en-US" dirty="0" smtClean="0"/>
              <a:t> Client- Server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erweiterbar</a:t>
            </a:r>
            <a:endParaRPr lang="en-US" dirty="0" smtClean="0"/>
          </a:p>
          <a:p>
            <a:r>
              <a:rPr lang="en-US" dirty="0" err="1" smtClean="0"/>
              <a:t>Anpassbar</a:t>
            </a:r>
            <a:r>
              <a:rPr lang="en-US" dirty="0" smtClean="0"/>
              <a:t> (</a:t>
            </a:r>
            <a:r>
              <a:rPr lang="en-US" dirty="0" err="1" smtClean="0"/>
              <a:t>Fragen</a:t>
            </a:r>
            <a:r>
              <a:rPr lang="en-US" dirty="0" smtClean="0"/>
              <a:t>, </a:t>
            </a:r>
            <a:r>
              <a:rPr lang="en-US" dirty="0" err="1" smtClean="0"/>
              <a:t>Runden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Kohesion</a:t>
            </a:r>
            <a:r>
              <a:rPr lang="en-US" dirty="0" smtClean="0"/>
              <a:t> von </a:t>
            </a:r>
            <a:r>
              <a:rPr lang="de-DE" dirty="0" err="1" smtClean="0"/>
              <a:t>QuizServer-Klasse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5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15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Problemanalyse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smtClean="0"/>
              <a:t>Vorstellung unserer Lösung</a:t>
            </a:r>
          </a:p>
          <a:p>
            <a:r>
              <a:rPr lang="de-CH" dirty="0" smtClean="0"/>
              <a:t>Vor- </a:t>
            </a:r>
            <a:r>
              <a:rPr lang="de-CH" dirty="0" smtClean="0"/>
              <a:t>und Nachteile unserer </a:t>
            </a:r>
            <a:r>
              <a:rPr lang="de-CH" dirty="0" smtClean="0"/>
              <a:t>Lösung</a:t>
            </a:r>
          </a:p>
          <a:p>
            <a:r>
              <a:rPr lang="de-CH" dirty="0" smtClean="0"/>
              <a:t>Demonstration</a:t>
            </a:r>
            <a:endParaRPr lang="de-CH" dirty="0" smtClean="0"/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Spieler</a:t>
            </a:r>
            <a:endParaRPr lang="en-US" dirty="0" smtClean="0"/>
          </a:p>
          <a:p>
            <a:r>
              <a:rPr lang="en-US" dirty="0" err="1" smtClean="0"/>
              <a:t>Runden</a:t>
            </a:r>
            <a:r>
              <a:rPr lang="en-US" dirty="0" err="1" smtClean="0"/>
              <a:t>basierter</a:t>
            </a:r>
            <a:r>
              <a:rPr lang="en-US" dirty="0" smtClean="0"/>
              <a:t> </a:t>
            </a:r>
            <a:r>
              <a:rPr lang="en-US" dirty="0" err="1" smtClean="0"/>
              <a:t>Wissenswettkampf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Runden</a:t>
            </a:r>
            <a:r>
              <a:rPr lang="en-US" dirty="0" smtClean="0"/>
              <a:t> à 3 </a:t>
            </a:r>
            <a:r>
              <a:rPr lang="en-US" dirty="0" err="1" smtClean="0"/>
              <a:t>Fragen</a:t>
            </a:r>
            <a:endParaRPr lang="en-US" dirty="0"/>
          </a:p>
          <a:p>
            <a:r>
              <a:rPr lang="en-US" dirty="0" err="1" smtClean="0"/>
              <a:t>Antworten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zufällig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Konzept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allgemein</a:t>
            </a:r>
            <a:r>
              <a:rPr lang="en-US" dirty="0" smtClean="0"/>
              <a:t>  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Spielraum</a:t>
            </a:r>
            <a:endParaRPr lang="en-US" dirty="0" smtClean="0"/>
          </a:p>
          <a:p>
            <a:r>
              <a:rPr lang="en-US" dirty="0" err="1" smtClean="0"/>
              <a:t>Variablel</a:t>
            </a:r>
            <a:endParaRPr lang="en-US" dirty="0" smtClean="0"/>
          </a:p>
          <a:p>
            <a:pPr lvl="1"/>
            <a:r>
              <a:rPr lang="de-DE" dirty="0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Client- Server </a:t>
            </a:r>
            <a:r>
              <a:rPr lang="en-US" dirty="0" err="1" smtClean="0"/>
              <a:t>Kommunkation</a:t>
            </a:r>
            <a:endParaRPr lang="en-US" dirty="0" smtClean="0"/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austauschbar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Webapplet</a:t>
            </a:r>
            <a:r>
              <a:rPr lang="en-US" dirty="0" smtClean="0"/>
              <a:t>, App)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statisch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3075" name="Picture 3" descr="C:\Users\James\SkyDrive\Bfh\programmierung2\presentation\classDiagra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496944" cy="658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dynamisch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SkyDrive\Bfh\programmierung2\presentation\sequenz_quizer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03990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067944" y="2492896"/>
            <a:ext cx="468052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3335" y="21235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MAX_ROUND</a:t>
            </a:r>
            <a:endParaRPr lang="en-US" b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5508104" y="4500736"/>
            <a:ext cx="3096344" cy="1160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133380" y="5661248"/>
            <a:ext cx="34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MAX_Q_PER_ROUND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2051" name="Picture 3" descr="C:\Users\James\SkyDrive\Bfh\programmierung2\presentation\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15"/>
            <a:ext cx="5256584" cy="4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QuestionPool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singleton Design Pattern</a:t>
            </a:r>
          </a:p>
          <a:p>
            <a:pPr lvl="1"/>
            <a:r>
              <a:rPr lang="en-US" dirty="0" err="1" smtClean="0"/>
              <a:t>Verringert</a:t>
            </a:r>
            <a:r>
              <a:rPr lang="en-US" dirty="0"/>
              <a:t> </a:t>
            </a:r>
            <a:r>
              <a:rPr lang="en-US" dirty="0" err="1" smtClean="0"/>
              <a:t>Abhängigkeiten</a:t>
            </a:r>
            <a:endParaRPr lang="en-US" dirty="0"/>
          </a:p>
          <a:p>
            <a:pPr lvl="1"/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smtClean="0"/>
              <a:t>1x </a:t>
            </a:r>
            <a:r>
              <a:rPr lang="en-US" dirty="0" err="1" smtClean="0"/>
              <a:t>eingelesen</a:t>
            </a:r>
            <a:endParaRPr lang="en-US" dirty="0" smtClean="0"/>
          </a:p>
          <a:p>
            <a:r>
              <a:rPr lang="en-US" dirty="0" err="1" smtClean="0"/>
              <a:t>Programmablauf</a:t>
            </a:r>
            <a:r>
              <a:rPr lang="en-US" dirty="0" smtClean="0"/>
              <a:t> State Event </a:t>
            </a:r>
            <a:r>
              <a:rPr lang="en-US" dirty="0" err="1" smtClean="0"/>
              <a:t>basiert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KeyMaps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Tastatureingab</a:t>
            </a:r>
            <a:endParaRPr lang="en-US" dirty="0" smtClean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CSV 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Programmablauf</a:t>
            </a:r>
            <a:endParaRPr lang="de-CH" dirty="0"/>
          </a:p>
        </p:txBody>
      </p:sp>
      <p:sp>
        <p:nvSpPr>
          <p:cNvPr id="40" name="Ellipse 39"/>
          <p:cNvSpPr/>
          <p:nvPr/>
        </p:nvSpPr>
        <p:spPr>
          <a:xfrm>
            <a:off x="2251662" y="1948704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LOGGED_OUT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6563340" y="1900933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LOGGED_IN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6748419" y="5045048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IN_GAME</a:t>
            </a:r>
            <a:endParaRPr lang="de-CH" sz="22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364432" y="4770068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QUIT</a:t>
            </a:r>
            <a:endParaRPr lang="de-CH" sz="2200" b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123870" y="2956817"/>
            <a:ext cx="2439470" cy="4777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3796091" y="2204939"/>
            <a:ext cx="2887314" cy="1758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7252475" y="3413101"/>
            <a:ext cx="185079" cy="177596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7875663" y="3269085"/>
            <a:ext cx="0" cy="19046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43" idx="6"/>
          </p:cNvCxnSpPr>
          <p:nvPr/>
        </p:nvCxnSpPr>
        <p:spPr>
          <a:xfrm flipH="1">
            <a:off x="4236640" y="3005063"/>
            <a:ext cx="2525709" cy="25570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3178535" y="3532880"/>
            <a:ext cx="122001" cy="12371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379454" y="708669"/>
            <a:ext cx="1872208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START</a:t>
            </a:r>
            <a:endParaRPr lang="de-CH" sz="2200" b="1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/>
          <p:cNvCxnSpPr>
            <a:stCxn id="50" idx="4"/>
          </p:cNvCxnSpPr>
          <p:nvPr/>
        </p:nvCxnSpPr>
        <p:spPr>
          <a:xfrm>
            <a:off x="1315558" y="2292845"/>
            <a:ext cx="1048874" cy="4001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423</Words>
  <Application>Microsoft Office PowerPoint</Application>
  <PresentationFormat>Bildschirmpräsentation (4:3)</PresentationFormat>
  <Paragraphs>119</Paragraphs>
  <Slides>12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Quizduell</vt:lpstr>
      <vt:lpstr>Inhalt</vt:lpstr>
      <vt:lpstr>Problemanalyse</vt:lpstr>
      <vt:lpstr>Lösungsmöglichkeiten</vt:lpstr>
      <vt:lpstr>Unsere Lösung - statisch</vt:lpstr>
      <vt:lpstr>Unsere Lösung - dynamisch</vt:lpstr>
      <vt:lpstr>Singleton Design Pattern</vt:lpstr>
      <vt:lpstr>Unsere Lösung 2</vt:lpstr>
      <vt:lpstr>Programmablauf</vt:lpstr>
      <vt:lpstr>Vor- und Nachteile unserer Lösung</vt:lpstr>
      <vt:lpstr>Demonstration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James Schüpbach</cp:lastModifiedBy>
  <cp:revision>73</cp:revision>
  <dcterms:created xsi:type="dcterms:W3CDTF">2014-03-20T06:09:45Z</dcterms:created>
  <dcterms:modified xsi:type="dcterms:W3CDTF">2014-04-01T12:15:06Z</dcterms:modified>
</cp:coreProperties>
</file>