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312E-8B3E-4748-9BAE-A66E5A6CC2C8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terator/iterator_traits/" TargetMode="External"/><Relationship Id="rId2" Type="http://schemas.openxmlformats.org/officeDocument/2006/relationships/hyperlink" Target="http://www.cplusplus.com/reference/iterator/iterator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diz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orovis/system_utilit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Вводная лекция. Информация о компании, о целях курса. Список тем курса.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smtClean="0"/>
              <a:t>G</a:t>
            </a:r>
            <a:r>
              <a:rPr lang="ru-RU" dirty="0" err="1" smtClean="0"/>
              <a:t>it</a:t>
            </a:r>
            <a:r>
              <a:rPr lang="ru-RU" dirty="0"/>
              <a:t>, использование </a:t>
            </a:r>
            <a:r>
              <a:rPr lang="en-US" dirty="0" smtClean="0"/>
              <a:t>CM</a:t>
            </a:r>
            <a:r>
              <a:rPr lang="ru-RU" dirty="0" err="1" smtClean="0"/>
              <a:t>ake</a:t>
            </a:r>
            <a:r>
              <a:rPr lang="ru-RU" dirty="0"/>
              <a:t>, IDE.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/>
              <a:t>Инструменты процедурного программирования С/С++ (массивы, типы, циклы, функции, переменные, указатели, ссылки).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</a:p>
          <a:p>
            <a:r>
              <a:rPr lang="ru-RU" dirty="0" smtClean="0"/>
              <a:t>Типы</a:t>
            </a:r>
          </a:p>
          <a:p>
            <a:r>
              <a:rPr lang="ru-RU" dirty="0" smtClean="0"/>
              <a:t>Циклы</a:t>
            </a:r>
          </a:p>
          <a:p>
            <a:r>
              <a:rPr lang="ru-RU" dirty="0" smtClean="0"/>
              <a:t>Функции</a:t>
            </a:r>
          </a:p>
          <a:p>
            <a:r>
              <a:rPr lang="ru-RU" dirty="0" smtClean="0"/>
              <a:t>Переменные</a:t>
            </a:r>
          </a:p>
          <a:p>
            <a:r>
              <a:rPr lang="ru-RU" dirty="0" smtClean="0"/>
              <a:t>Указатели</a:t>
            </a:r>
          </a:p>
          <a:p>
            <a:r>
              <a:rPr lang="ru-RU" dirty="0" smtClean="0"/>
              <a:t>Ссылки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5;</a:t>
            </a:r>
          </a:p>
          <a:p>
            <a:r>
              <a:rPr lang="en-US" dirty="0" smtClean="0"/>
              <a:t>char c = ‘a’;</a:t>
            </a:r>
          </a:p>
          <a:p>
            <a:r>
              <a:rPr lang="en-US" dirty="0" smtClean="0"/>
              <a:t>float f = 15.26;</a:t>
            </a:r>
          </a:p>
          <a:p>
            <a:endParaRPr lang="en-US" dirty="0" smtClean="0"/>
          </a:p>
          <a:p>
            <a:r>
              <a:rPr lang="en-US" dirty="0" smtClean="0"/>
              <a:t>signed, unsigned</a:t>
            </a:r>
          </a:p>
          <a:p>
            <a:r>
              <a:rPr lang="en-US" i="1" dirty="0" smtClean="0"/>
              <a:t>long, short</a:t>
            </a:r>
          </a:p>
          <a:p>
            <a:endParaRPr lang="en-US" dirty="0" smtClean="0"/>
          </a:p>
          <a:p>
            <a:r>
              <a:rPr lang="en-US" dirty="0" smtClean="0"/>
              <a:t>double, 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u="sng" dirty="0" smtClean="0"/>
              <a:t>const</a:t>
            </a:r>
            <a:r>
              <a:rPr lang="en-US" dirty="0" smtClean="0"/>
              <a:t>, </a:t>
            </a:r>
            <a:r>
              <a:rPr lang="en-US" strike="sngStrike" dirty="0" smtClean="0"/>
              <a:t>extern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for(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 ; </a:t>
            </a:r>
            <a:r>
              <a:rPr lang="en-US" dirty="0" err="1" smtClean="0"/>
              <a:t>i</a:t>
            </a:r>
            <a:r>
              <a:rPr lang="en-US" dirty="0" smtClean="0"/>
              <a:t> != 5 ; ++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endParaRPr lang="en-US" dirty="0" smtClean="0"/>
          </a:p>
          <a:p>
            <a:r>
              <a:rPr lang="en-US" dirty="0" err="1" smtClean="0"/>
              <a:t>bool</a:t>
            </a:r>
            <a:r>
              <a:rPr lang="en-US" dirty="0" smtClean="0"/>
              <a:t> check = false; while ( check ) {}</a:t>
            </a:r>
          </a:p>
          <a:p>
            <a:endParaRPr lang="en-US" dirty="0" smtClean="0"/>
          </a:p>
          <a:p>
            <a:r>
              <a:rPr lang="en-US" dirty="0" err="1" smtClean="0"/>
              <a:t>bool</a:t>
            </a:r>
            <a:r>
              <a:rPr lang="en-US" dirty="0" smtClean="0"/>
              <a:t> check = false; do{} while( check );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f1(){}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f2() { return 0; }</a:t>
            </a:r>
          </a:p>
          <a:p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f3() { return 0; }</a:t>
            </a:r>
          </a:p>
          <a:p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&amp; f4( const </a:t>
            </a:r>
            <a:r>
              <a:rPr lang="en-US" dirty="0" err="1" smtClean="0"/>
              <a:t>int</a:t>
            </a:r>
            <a:r>
              <a:rPr lang="en-US" dirty="0" smtClean="0"/>
              <a:t>&amp; p ){ return p; 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 = 5;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 = 3;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a += 45;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const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 = 6 * a + b;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 = a + b + c;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*a = 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( 34 );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*a;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delete a;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4;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ip</a:t>
            </a:r>
            <a:r>
              <a:rPr lang="en-US" dirty="0" smtClean="0"/>
              <a:t> = &amp;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+= *</a:t>
            </a:r>
            <a:r>
              <a:rPr lang="en-US" dirty="0" err="1" smtClean="0"/>
              <a:t>ip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* const </a:t>
            </a:r>
            <a:r>
              <a:rPr lang="en-US" dirty="0" err="1" smtClean="0"/>
              <a:t>cip</a:t>
            </a:r>
            <a:r>
              <a:rPr lang="en-US" dirty="0" smtClean="0"/>
              <a:t> = &amp;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const </a:t>
            </a:r>
            <a:r>
              <a:rPr lang="en-US" dirty="0" err="1" smtClean="0"/>
              <a:t>int</a:t>
            </a:r>
            <a:r>
              <a:rPr lang="en-US" dirty="0" smtClean="0"/>
              <a:t>&amp; (*</a:t>
            </a:r>
            <a:r>
              <a:rPr lang="en-US" dirty="0" err="1" smtClean="0"/>
              <a:t>fp</a:t>
            </a:r>
            <a:r>
              <a:rPr lang="en-US" dirty="0" smtClean="0"/>
              <a:t>)( const </a:t>
            </a:r>
            <a:r>
              <a:rPr lang="en-US" dirty="0" err="1" smtClean="0"/>
              <a:t>int</a:t>
            </a:r>
            <a:r>
              <a:rPr lang="en-US" dirty="0" smtClean="0"/>
              <a:t>&amp; 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err="1" smtClean="0"/>
              <a:t>typedef</a:t>
            </a:r>
            <a:r>
              <a:rPr lang="en-US" sz="2800" dirty="0" smtClean="0"/>
              <a:t> std::string::</a:t>
            </a:r>
            <a:r>
              <a:rPr lang="en-US" sz="2800" dirty="0" err="1" smtClean="0"/>
              <a:t>size_type</a:t>
            </a:r>
            <a:r>
              <a:rPr lang="en-US" sz="2800" dirty="0" smtClean="0"/>
              <a:t> (std::string::*sp)() const;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a[ 40 ];</a:t>
            </a:r>
          </a:p>
          <a:p>
            <a:pPr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b[ 40 ] = { 0 };</a:t>
            </a:r>
          </a:p>
          <a:p>
            <a:pPr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c[] = {0,0,0,0,0,0};</a:t>
            </a:r>
          </a:p>
          <a:p>
            <a:pPr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*d = new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[ 45 ] ; 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*d; 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d[ 40 ]; 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delete [] 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d[5]    </a:t>
            </a:r>
            <a:r>
              <a:rPr lang="en-US" dirty="0" smtClean="0">
                <a:sym typeface="Wingdings" pitchFamily="2" charset="2"/>
              </a:rPr>
              <a:t>     *(d+5)               5[d]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std::string a = “hello world”;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std::string&amp;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a;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const std::string&amp;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acr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a;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std::string *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&amp;a;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std::string&amp;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apr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*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Системы ввода вывода, использование </a:t>
            </a:r>
            <a:r>
              <a:rPr lang="en-US" sz="2800" dirty="0" smtClean="0"/>
              <a:t>STL </a:t>
            </a:r>
            <a:r>
              <a:rPr lang="ru-RU" sz="2800" dirty="0" smtClean="0"/>
              <a:t>для решения простых задач. (</a:t>
            </a:r>
            <a:r>
              <a:rPr lang="en-US" sz="2800" dirty="0" smtClean="0"/>
              <a:t>vector, string, </a:t>
            </a:r>
            <a:r>
              <a:rPr lang="en-US" sz="2800" dirty="0" err="1" smtClean="0"/>
              <a:t>ofstream</a:t>
            </a:r>
            <a:r>
              <a:rPr lang="en-US" sz="2800" dirty="0" smtClean="0"/>
              <a:t>/</a:t>
            </a:r>
            <a:r>
              <a:rPr lang="en-US" sz="2800" dirty="0" err="1" smtClean="0"/>
              <a:t>ifstream</a:t>
            </a:r>
            <a:r>
              <a:rPr lang="en-US" sz="2800" dirty="0" smtClean="0"/>
              <a:t>, list, sort, </a:t>
            </a:r>
            <a:r>
              <a:rPr lang="en-US" sz="2800" dirty="0" err="1" smtClean="0"/>
              <a:t>iterator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vector</a:t>
            </a:r>
          </a:p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, std::</a:t>
            </a:r>
            <a:r>
              <a:rPr lang="en-US" dirty="0" err="1" smtClean="0"/>
              <a:t>ifstream</a:t>
            </a:r>
            <a:r>
              <a:rPr lang="en-US" dirty="0" smtClean="0"/>
              <a:t>, std::</a:t>
            </a:r>
            <a:r>
              <a:rPr lang="en-US" dirty="0" err="1" smtClean="0"/>
              <a:t>ofstream</a:t>
            </a:r>
            <a:endParaRPr lang="en-US" dirty="0" smtClean="0"/>
          </a:p>
          <a:p>
            <a:r>
              <a:rPr lang="en-US" dirty="0" smtClean="0"/>
              <a:t>std::list</a:t>
            </a:r>
          </a:p>
          <a:p>
            <a:r>
              <a:rPr lang="en-US" dirty="0" smtClean="0"/>
              <a:t>std::sort</a:t>
            </a:r>
          </a:p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size()</a:t>
            </a:r>
          </a:p>
          <a:p>
            <a:r>
              <a:rPr lang="en-US" dirty="0" smtClean="0"/>
              <a:t>std::string::</a:t>
            </a:r>
            <a:r>
              <a:rPr lang="en-US" dirty="0" err="1" smtClean="0"/>
              <a:t>npos</a:t>
            </a:r>
            <a:r>
              <a:rPr lang="en-US" dirty="0" smtClean="0"/>
              <a:t>;</a:t>
            </a:r>
          </a:p>
          <a:p>
            <a:r>
              <a:rPr lang="en-US" dirty="0" smtClean="0"/>
              <a:t>find( “what” )</a:t>
            </a:r>
          </a:p>
          <a:p>
            <a:r>
              <a:rPr lang="en-US" dirty="0" err="1" smtClean="0"/>
              <a:t>c_str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swap()</a:t>
            </a:r>
          </a:p>
          <a:p>
            <a:r>
              <a:rPr lang="en-US" dirty="0" err="1" smtClean="0"/>
              <a:t>substr</a:t>
            </a:r>
            <a:r>
              <a:rPr lang="en-US" dirty="0" smtClean="0"/>
              <a:t>( index, count )</a:t>
            </a:r>
          </a:p>
          <a:p>
            <a:r>
              <a:rPr lang="en-US" strike="sngStrike" dirty="0" smtClean="0"/>
              <a:t>string += string + string + string + string;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лекций </a:t>
            </a:r>
            <a:r>
              <a:rPr lang="en-US" dirty="0" smtClean="0"/>
              <a:t>#1, 1-2 </a:t>
            </a:r>
            <a:r>
              <a:rPr lang="ru-RU" dirty="0" smtClean="0"/>
              <a:t>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Использование </a:t>
            </a:r>
            <a:r>
              <a:rPr lang="ru-RU" dirty="0" err="1" smtClean="0"/>
              <a:t>git</a:t>
            </a:r>
            <a:r>
              <a:rPr lang="ru-RU" dirty="0" smtClean="0"/>
              <a:t>, </a:t>
            </a:r>
            <a:r>
              <a:rPr lang="ru-RU" dirty="0" err="1" smtClean="0"/>
              <a:t>использование</a:t>
            </a:r>
            <a:r>
              <a:rPr lang="ru-RU" dirty="0" smtClean="0"/>
              <a:t> </a:t>
            </a:r>
            <a:r>
              <a:rPr lang="ru-RU" dirty="0" err="1" smtClean="0"/>
              <a:t>cmake</a:t>
            </a:r>
            <a:r>
              <a:rPr lang="ru-RU" dirty="0" smtClean="0"/>
              <a:t>, IDE.</a:t>
            </a:r>
            <a:endParaRPr lang="en-US" dirty="0" smtClean="0"/>
          </a:p>
          <a:p>
            <a:r>
              <a:rPr lang="ru-RU" dirty="0" smtClean="0"/>
              <a:t>Инструменты процедурного программирования С/С++ (массивы, типы, циклы, функции, переменные, указатели, ссылки).</a:t>
            </a:r>
            <a:endParaRPr lang="en-US" dirty="0" smtClean="0"/>
          </a:p>
          <a:p>
            <a:r>
              <a:rPr lang="ru-RU" dirty="0" smtClean="0"/>
              <a:t>Системы ввода вывода, использование </a:t>
            </a:r>
            <a:r>
              <a:rPr lang="en-US" dirty="0" smtClean="0"/>
              <a:t>STL </a:t>
            </a:r>
            <a:r>
              <a:rPr lang="ru-RU" dirty="0" smtClean="0"/>
              <a:t>для решения простых задач. (</a:t>
            </a:r>
            <a:r>
              <a:rPr lang="en-US" dirty="0" smtClean="0"/>
              <a:t>vector, string, </a:t>
            </a:r>
            <a:r>
              <a:rPr lang="en-US" dirty="0" err="1" smtClean="0"/>
              <a:t>ofstream</a:t>
            </a:r>
            <a:r>
              <a:rPr lang="en-US" dirty="0" smtClean="0"/>
              <a:t>/</a:t>
            </a:r>
            <a:r>
              <a:rPr lang="en-US" dirty="0" err="1" smtClean="0"/>
              <a:t>ifstream</a:t>
            </a:r>
            <a:r>
              <a:rPr lang="en-US" dirty="0" smtClean="0"/>
              <a:t>, list, sort, </a:t>
            </a:r>
            <a:r>
              <a:rPr lang="en-US" dirty="0" err="1" smtClean="0"/>
              <a:t>iterator</a:t>
            </a:r>
            <a:r>
              <a:rPr lang="en-US" dirty="0" smtClean="0"/>
              <a:t>).</a:t>
            </a:r>
          </a:p>
          <a:p>
            <a:r>
              <a:rPr lang="ru-RU" dirty="0" smtClean="0"/>
              <a:t>Классы: конструкторы, деструкторы, методы. Процесс компиляции: компиляция, линковка. Примеры типичных сообщений об ошибках.</a:t>
            </a:r>
            <a:endParaRPr lang="en-US" dirty="0" smtClean="0"/>
          </a:p>
          <a:p>
            <a:r>
              <a:rPr lang="ru-RU" dirty="0" smtClean="0"/>
              <a:t>Подключение </a:t>
            </a:r>
            <a:r>
              <a:rPr lang="ru-RU" dirty="0" err="1" smtClean="0"/>
              <a:t>Boost</a:t>
            </a:r>
            <a:r>
              <a:rPr lang="ru-RU" dirty="0" smtClean="0"/>
              <a:t>. Работа с памятью, умные указатели.</a:t>
            </a:r>
            <a:endParaRPr lang="en-US" dirty="0" smtClean="0"/>
          </a:p>
          <a:p>
            <a:r>
              <a:rPr lang="ru-RU" dirty="0" smtClean="0"/>
              <a:t>Шаблоны библиотеки </a:t>
            </a:r>
            <a:r>
              <a:rPr lang="en-US" dirty="0" smtClean="0"/>
              <a:t>STL: vector, list, queue, </a:t>
            </a:r>
            <a:r>
              <a:rPr lang="en-US" dirty="0" err="1" smtClean="0"/>
              <a:t>deque</a:t>
            </a:r>
            <a:r>
              <a:rPr lang="en-US" dirty="0" smtClean="0"/>
              <a:t>, map, set, </a:t>
            </a:r>
            <a:r>
              <a:rPr lang="en-US" dirty="0" err="1" smtClean="0"/>
              <a:t>multimap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 </a:t>
            </a:r>
            <a:r>
              <a:rPr lang="en-US" dirty="0" err="1" smtClean="0"/>
              <a:t>int_array</a:t>
            </a:r>
            <a:r>
              <a:rPr lang="en-US" dirty="0" smtClean="0"/>
              <a:t>;</a:t>
            </a:r>
          </a:p>
          <a:p>
            <a:r>
              <a:rPr lang="en-US" dirty="0" smtClean="0"/>
              <a:t>size() / capacity()</a:t>
            </a:r>
          </a:p>
          <a:p>
            <a:r>
              <a:rPr lang="en-US" dirty="0" smtClean="0"/>
              <a:t>resize() / reserve()</a:t>
            </a:r>
          </a:p>
          <a:p>
            <a:r>
              <a:rPr lang="en-US" dirty="0" smtClean="0"/>
              <a:t>insert() / </a:t>
            </a:r>
            <a:r>
              <a:rPr lang="en-US" dirty="0" err="1" smtClean="0"/>
              <a:t>push_back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begin() / end()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const_iterator</a:t>
            </a:r>
            <a:endParaRPr lang="en-US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&gt; vi( 10, 15 );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std::vector&lt;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&gt;::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const_iterator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cit;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for( cit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 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!=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 ; ++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) {}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std::vector&lt;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&gt;::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iterator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it;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for( it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 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!=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 ; ++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) { *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4;}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, std::</a:t>
            </a:r>
            <a:r>
              <a:rPr lang="en-US" dirty="0" err="1" smtClean="0"/>
              <a:t>ifstream</a:t>
            </a:r>
            <a:r>
              <a:rPr lang="en-US" dirty="0" smtClean="0"/>
              <a:t>, std::</a:t>
            </a:r>
            <a:r>
              <a:rPr lang="en-US" dirty="0" err="1" smtClean="0"/>
              <a:t>ofstream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std::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&lt;&lt; “Hello world” &lt;&lt; std::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std::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ifstream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 “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infile_name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” );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std::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ofstream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 “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” 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size()</a:t>
            </a:r>
          </a:p>
          <a:p>
            <a:r>
              <a:rPr lang="en-US" dirty="0" err="1" smtClean="0"/>
              <a:t>push_back</a:t>
            </a:r>
            <a:r>
              <a:rPr lang="en-US" dirty="0" smtClean="0"/>
              <a:t>() / </a:t>
            </a:r>
            <a:r>
              <a:rPr lang="en-US" dirty="0" err="1" smtClean="0"/>
              <a:t>push_front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pop_back</a:t>
            </a:r>
            <a:r>
              <a:rPr lang="en-US" dirty="0" smtClean="0"/>
              <a:t>() / </a:t>
            </a:r>
            <a:r>
              <a:rPr lang="en-US" dirty="0" err="1" smtClean="0"/>
              <a:t>pop_front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begin() / end()</a:t>
            </a:r>
          </a:p>
          <a:p>
            <a:r>
              <a:rPr lang="en-US" dirty="0" smtClean="0"/>
              <a:t>splice()</a:t>
            </a:r>
          </a:p>
          <a:p>
            <a:r>
              <a:rPr lang="en-US" dirty="0" smtClean="0"/>
              <a:t>remove() / </a:t>
            </a:r>
            <a:r>
              <a:rPr lang="en-US" dirty="0" err="1" smtClean="0"/>
              <a:t>remove_if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600" dirty="0" smtClean="0">
                <a:hlinkClick r:id="rId2"/>
              </a:rPr>
              <a:t>http://www.cplusplus.com/reference/iterator/iterator/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>
                <a:hlinkClick r:id="rId3"/>
              </a:rPr>
              <a:t>http://www.cplusplus.com/reference/iterator/iterator_traits/</a:t>
            </a: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&gt; vi;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vi.rbegin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vi.rend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template &lt;class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void sort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first,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last);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&gt; vi;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std::sort(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[ 10 ];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std::sort( &amp;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[ 0 ], &amp;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[ 10 ] );</a:t>
            </a:r>
          </a:p>
          <a:p>
            <a:pPr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лекций </a:t>
            </a:r>
            <a:r>
              <a:rPr lang="en-US" dirty="0" smtClean="0"/>
              <a:t>#2, 3-4 </a:t>
            </a:r>
            <a:r>
              <a:rPr lang="ru-RU" dirty="0" smtClean="0"/>
              <a:t>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Механизм исключений С++. </a:t>
            </a:r>
            <a:r>
              <a:rPr lang="en-US" dirty="0" smtClean="0"/>
              <a:t>Guide Lines. (</a:t>
            </a:r>
            <a:r>
              <a:rPr lang="en-US" dirty="0" err="1" smtClean="0"/>
              <a:t>bad_cast</a:t>
            </a:r>
            <a:r>
              <a:rPr lang="en-US" dirty="0" smtClean="0"/>
              <a:t>, </a:t>
            </a:r>
            <a:r>
              <a:rPr lang="en-US" dirty="0" err="1" smtClean="0"/>
              <a:t>logic_error</a:t>
            </a:r>
            <a:r>
              <a:rPr lang="en-US" dirty="0" smtClean="0"/>
              <a:t>).</a:t>
            </a:r>
          </a:p>
          <a:p>
            <a:r>
              <a:rPr lang="ru-RU" dirty="0" smtClean="0"/>
              <a:t>Многопоточное программирование с помощью </a:t>
            </a:r>
            <a:r>
              <a:rPr lang="en-US" dirty="0" smtClean="0"/>
              <a:t>boost: thread, </a:t>
            </a:r>
            <a:r>
              <a:rPr lang="en-US" dirty="0" err="1" smtClean="0"/>
              <a:t>mutex</a:t>
            </a:r>
            <a:r>
              <a:rPr lang="en-US" dirty="0" smtClean="0"/>
              <a:t>, </a:t>
            </a:r>
            <a:r>
              <a:rPr lang="en-US" dirty="0" err="1" smtClean="0"/>
              <a:t>recursive_mutex</a:t>
            </a:r>
            <a:r>
              <a:rPr lang="en-US" dirty="0" smtClean="0"/>
              <a:t>, condition.</a:t>
            </a:r>
          </a:p>
          <a:p>
            <a:r>
              <a:rPr lang="ru-RU" dirty="0" smtClean="0"/>
              <a:t>Пример многопоточного приложения.</a:t>
            </a:r>
            <a:endParaRPr lang="en-US" dirty="0" smtClean="0"/>
          </a:p>
          <a:p>
            <a:r>
              <a:rPr lang="ru-RU" dirty="0" smtClean="0"/>
              <a:t>Классы ч.2: </a:t>
            </a:r>
            <a:r>
              <a:rPr lang="en-US" dirty="0" smtClean="0"/>
              <a:t>mutable, friend, virtual, inheritance, abstract, explicit, boost::</a:t>
            </a:r>
            <a:r>
              <a:rPr lang="en-US" dirty="0" err="1" smtClean="0"/>
              <a:t>noncopyable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Перегрузка операторов; использование </a:t>
            </a:r>
            <a:r>
              <a:rPr lang="en-US" dirty="0" err="1" smtClean="0"/>
              <a:t>static_cast</a:t>
            </a:r>
            <a:r>
              <a:rPr lang="en-US" dirty="0" smtClean="0"/>
              <a:t>, </a:t>
            </a:r>
            <a:r>
              <a:rPr lang="en-US" dirty="0" err="1" smtClean="0"/>
              <a:t>dynamic_cast</a:t>
            </a:r>
            <a:r>
              <a:rPr lang="en-US" dirty="0" smtClean="0"/>
              <a:t>, </a:t>
            </a:r>
            <a:r>
              <a:rPr lang="en-US" dirty="0" err="1" smtClean="0"/>
              <a:t>reinterpret_cast</a:t>
            </a:r>
            <a:r>
              <a:rPr lang="en-US" dirty="0" smtClean="0"/>
              <a:t>, </a:t>
            </a:r>
            <a:r>
              <a:rPr lang="en-US" dirty="0" err="1" smtClean="0"/>
              <a:t>const_cast</a:t>
            </a:r>
            <a:r>
              <a:rPr lang="en-US" dirty="0" smtClean="0"/>
              <a:t>.</a:t>
            </a:r>
          </a:p>
          <a:p>
            <a:r>
              <a:rPr lang="ru-RU" dirty="0" smtClean="0"/>
              <a:t>Тестирование. </a:t>
            </a:r>
            <a:r>
              <a:rPr lang="ru-RU" dirty="0" err="1" smtClean="0"/>
              <a:t>Boost</a:t>
            </a:r>
            <a:r>
              <a:rPr lang="ru-RU" dirty="0" smtClean="0"/>
              <a:t> </a:t>
            </a:r>
            <a:r>
              <a:rPr lang="ru-RU" dirty="0" err="1" smtClean="0"/>
              <a:t>test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, примеры использования.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лекций </a:t>
            </a:r>
            <a:r>
              <a:rPr lang="en-US" dirty="0" smtClean="0"/>
              <a:t>#3, 5-6 </a:t>
            </a:r>
            <a:r>
              <a:rPr lang="ru-RU" dirty="0" smtClean="0"/>
              <a:t>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Шаблоны функций.</a:t>
            </a:r>
            <a:endParaRPr lang="en-US" dirty="0" smtClean="0"/>
          </a:p>
          <a:p>
            <a:r>
              <a:rPr lang="ru-RU" dirty="0" smtClean="0"/>
              <a:t>Шаблоны классов.</a:t>
            </a:r>
            <a:endParaRPr lang="en-US" dirty="0" smtClean="0"/>
          </a:p>
          <a:p>
            <a:r>
              <a:rPr lang="ru-RU" dirty="0" smtClean="0"/>
              <a:t>Примеры использования </a:t>
            </a:r>
            <a:r>
              <a:rPr lang="ru-RU" dirty="0" err="1" smtClean="0"/>
              <a:t>boost::lexical_cast</a:t>
            </a:r>
            <a:r>
              <a:rPr lang="ru-RU" dirty="0" smtClean="0"/>
              <a:t>, </a:t>
            </a:r>
            <a:r>
              <a:rPr lang="ru-RU" dirty="0" err="1" smtClean="0"/>
              <a:t>boost::shared_ptr</a:t>
            </a:r>
            <a:r>
              <a:rPr lang="ru-RU" dirty="0" smtClean="0"/>
              <a:t>, </a:t>
            </a:r>
            <a:r>
              <a:rPr lang="ru-RU" dirty="0" err="1" smtClean="0"/>
              <a:t>boost::array</a:t>
            </a:r>
            <a:r>
              <a:rPr lang="ru-RU" dirty="0" smtClean="0"/>
              <a:t>. Использование шаблонов для проверки типов в определённых условиях.</a:t>
            </a:r>
            <a:endParaRPr lang="en-US" dirty="0" smtClean="0"/>
          </a:p>
          <a:p>
            <a:r>
              <a:rPr lang="ru-RU" dirty="0" smtClean="0"/>
              <a:t>Сетевые компоненты TCP/UDP, примеры использования </a:t>
            </a:r>
            <a:r>
              <a:rPr lang="ru-RU" dirty="0" err="1" smtClean="0"/>
              <a:t>boost::asio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Асинхронное использование сетевых механизмов для обработки нескольких клиентов одновременно.</a:t>
            </a:r>
            <a:endParaRPr lang="en-US" dirty="0" smtClean="0"/>
          </a:p>
          <a:p>
            <a:r>
              <a:rPr lang="en-US" dirty="0" smtClean="0"/>
              <a:t>Task-based engine, thread-based engine.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лекций </a:t>
            </a:r>
            <a:r>
              <a:rPr lang="en-US" dirty="0" smtClean="0"/>
              <a:t>#4, 7-8 </a:t>
            </a:r>
            <a:r>
              <a:rPr lang="ru-RU" dirty="0" smtClean="0"/>
              <a:t>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Обнаружение утечек памяти с помощью утилит и механизмов компиляторов </a:t>
            </a:r>
            <a:r>
              <a:rPr lang="ru-RU" dirty="0" err="1" smtClean="0"/>
              <a:t>boost</a:t>
            </a:r>
            <a:r>
              <a:rPr lang="ru-RU" dirty="0" smtClean="0"/>
              <a:t> </a:t>
            </a:r>
            <a:r>
              <a:rPr lang="ru-RU" dirty="0" err="1" smtClean="0"/>
              <a:t>test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, VLD.</a:t>
            </a:r>
            <a:endParaRPr lang="en-US" dirty="0" smtClean="0"/>
          </a:p>
          <a:p>
            <a:r>
              <a:rPr lang="ru-RU" dirty="0" smtClean="0"/>
              <a:t>Механизмы отладки приложений (VLD, MSVC).</a:t>
            </a:r>
            <a:endParaRPr lang="en-US" dirty="0" smtClean="0"/>
          </a:p>
          <a:p>
            <a:r>
              <a:rPr lang="ru-RU" dirty="0" smtClean="0"/>
              <a:t>Системы </a:t>
            </a:r>
            <a:r>
              <a:rPr lang="ru-RU" dirty="0" err="1" smtClean="0"/>
              <a:t>журналирования</a:t>
            </a:r>
            <a:r>
              <a:rPr lang="ru-RU" dirty="0" smtClean="0"/>
              <a:t>, </a:t>
            </a:r>
            <a:r>
              <a:rPr lang="ru-RU" dirty="0" err="1" smtClean="0"/>
              <a:t>системы</a:t>
            </a:r>
            <a:r>
              <a:rPr lang="ru-RU" dirty="0" smtClean="0"/>
              <a:t> балансировки нагрузок (</a:t>
            </a:r>
            <a:r>
              <a:rPr lang="ru-RU" dirty="0" err="1" smtClean="0"/>
              <a:t>system_utilities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Пример проектирования системы обработки большого количества информации.</a:t>
            </a:r>
            <a:endParaRPr lang="en-US" dirty="0" smtClean="0"/>
          </a:p>
          <a:p>
            <a:r>
              <a:rPr lang="ru-RU" dirty="0" smtClean="0"/>
              <a:t>Постановка проектной задачи, разделение на группы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Predizo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http://www.predizo.com/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</a:t>
            </a:r>
            <a:r>
              <a:rPr lang="en-US" dirty="0" smtClean="0"/>
              <a:t>C++ Craft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Научиться чему-то новому.</a:t>
            </a:r>
          </a:p>
          <a:p>
            <a:r>
              <a:rPr lang="ru-RU" dirty="0" smtClean="0"/>
              <a:t>Получить практические навыки в задачах максимально приближенных к боевым.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Сначала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pull </a:t>
            </a:r>
          </a:p>
          <a:p>
            <a:r>
              <a:rPr lang="ru-RU" dirty="0" smtClean="0"/>
              <a:t>Проверить статус, решить конфликты</a:t>
            </a:r>
          </a:p>
          <a:p>
            <a:r>
              <a:rPr lang="ru-RU" dirty="0" smtClean="0"/>
              <a:t>Залить с адекватным сообщением.</a:t>
            </a:r>
          </a:p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Сообщения можно исправлять!</a:t>
            </a:r>
          </a:p>
          <a:p>
            <a:pPr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/>
              <a:t>Googleit</a:t>
            </a:r>
            <a:r>
              <a:rPr lang="en-US" dirty="0" smtClean="0"/>
              <a:t>: “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Rebase</a:t>
            </a:r>
            <a:r>
              <a:rPr lang="ru-RU" dirty="0" smtClean="0"/>
              <a:t>: руководство по использованию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endParaRPr lang="ru-RU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профилей для любой системы.</a:t>
            </a:r>
            <a:endParaRPr lang="en-US" dirty="0" smtClean="0"/>
          </a:p>
          <a:p>
            <a:r>
              <a:rPr lang="ru-RU" dirty="0" smtClean="0"/>
              <a:t>Пример: </a:t>
            </a:r>
            <a:r>
              <a:rPr lang="en-US" dirty="0" smtClean="0">
                <a:hlinkClick r:id="rId2"/>
              </a:rPr>
              <a:t>https://github.com/sidorovis/system_utilities</a:t>
            </a:r>
            <a:endParaRPr lang="ru-RU" dirty="0" smtClean="0"/>
          </a:p>
          <a:p>
            <a:r>
              <a:rPr lang="ru-RU" dirty="0" smtClean="0"/>
              <a:t>Пример 001_</a:t>
            </a:r>
            <a:r>
              <a:rPr lang="en-US" dirty="0" err="1" smtClean="0"/>
              <a:t>cmake_example</a:t>
            </a:r>
            <a:r>
              <a:rPr lang="en-US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1086</Words>
  <Application>Microsoft Office PowerPoint</Application>
  <PresentationFormat>On-screen Show (4:3)</PresentationFormat>
  <Paragraphs>181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С++ Craft: #1</vt:lpstr>
      <vt:lpstr>Темы лекций #1, 1-2 неделя</vt:lpstr>
      <vt:lpstr>Темы лекций #2, 3-4 неделя</vt:lpstr>
      <vt:lpstr>Темы лекций #3, 5-6 неделя</vt:lpstr>
      <vt:lpstr>Темы лекций #4, 7-8 неделя</vt:lpstr>
      <vt:lpstr>Predizo</vt:lpstr>
      <vt:lpstr>Цели C++ Craft</vt:lpstr>
      <vt:lpstr>Git</vt:lpstr>
      <vt:lpstr>CMake</vt:lpstr>
      <vt:lpstr>Инструменты процедурного программирования С/С++ (массивы, типы, циклы, функции, переменные, указатели, ссылки).</vt:lpstr>
      <vt:lpstr>Типы</vt:lpstr>
      <vt:lpstr>Циклы</vt:lpstr>
      <vt:lpstr>Функции</vt:lpstr>
      <vt:lpstr>Переменные</vt:lpstr>
      <vt:lpstr>Указатели</vt:lpstr>
      <vt:lpstr>Массивы</vt:lpstr>
      <vt:lpstr>Ссылки</vt:lpstr>
      <vt:lpstr>Системы ввода вывода, использование STL для решения простых задач. (vector, string, ofstream/ifstream, list, sort, iterator).</vt:lpstr>
      <vt:lpstr>std::string</vt:lpstr>
      <vt:lpstr>std::vector</vt:lpstr>
      <vt:lpstr>std::vector</vt:lpstr>
      <vt:lpstr>std::cout, std::ifstream, std::ofstream</vt:lpstr>
      <vt:lpstr>std::list</vt:lpstr>
      <vt:lpstr>std::iterator</vt:lpstr>
      <vt:lpstr>std::sort</vt:lpstr>
      <vt:lpstr>Q?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#1</dc:title>
  <dc:creator>Ivan Sidarau</dc:creator>
  <cp:lastModifiedBy>Ivan Sidarau</cp:lastModifiedBy>
  <cp:revision>97</cp:revision>
  <dcterms:created xsi:type="dcterms:W3CDTF">2013-10-02T10:54:05Z</dcterms:created>
  <dcterms:modified xsi:type="dcterms:W3CDTF">2013-10-03T11:26:29Z</dcterms:modified>
</cp:coreProperties>
</file>