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921F-A073-4C7E-B68B-8AE62BB1F65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B4D4-D458-4DB4-BA49-CD26B68DEF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над ошибками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http://stackoverflow.com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http://www.cplusplus.com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Константность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current_size</a:t>
            </a:r>
            <a:r>
              <a:rPr lang="en-US" dirty="0" smtClean="0"/>
              <a:t> = </a:t>
            </a:r>
            <a:r>
              <a:rPr lang="en-US" dirty="0" err="1" smtClean="0"/>
              <a:t>my_vector.size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static const double delta = 0.0001;</a:t>
            </a:r>
          </a:p>
          <a:p>
            <a:r>
              <a:rPr lang="en-US" dirty="0" smtClean="0"/>
              <a:t>void function( const std::string&amp; </a:t>
            </a:r>
            <a:r>
              <a:rPr lang="en-US" dirty="0" err="1" smtClean="0"/>
              <a:t>str</a:t>
            </a:r>
            <a:r>
              <a:rPr lang="en-US" dirty="0" smtClean="0"/>
              <a:t> ) {}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аргументов по значению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function( double d );</a:t>
            </a:r>
            <a:endParaRPr lang="ru-RU" dirty="0" smtClean="0"/>
          </a:p>
          <a:p>
            <a:endParaRPr lang="en-US" dirty="0" smtClean="0"/>
          </a:p>
          <a:p>
            <a:r>
              <a:rPr lang="en-US" strike="sngStrike" dirty="0" smtClean="0"/>
              <a:t>void function( std::string d 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void function( std::string</a:t>
            </a:r>
            <a:r>
              <a:rPr lang="en-US" dirty="0"/>
              <a:t>&amp;</a:t>
            </a:r>
            <a:r>
              <a:rPr lang="en-US" dirty="0" smtClean="0"/>
              <a:t> d );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Комментарии и названия методов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Понятное название метода лучше, чем длинный комментарий.</a:t>
            </a:r>
          </a:p>
          <a:p>
            <a:endParaRPr lang="ru-RU" dirty="0"/>
          </a:p>
          <a:p>
            <a:r>
              <a:rPr lang="en-US" dirty="0" smtClean="0"/>
              <a:t>void process( std::string&amp; </a:t>
            </a:r>
            <a:r>
              <a:rPr lang="en-US" dirty="0" err="1" smtClean="0"/>
              <a:t>str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delete_unused</a:t>
            </a:r>
            <a:r>
              <a:rPr lang="en-US" dirty="0" smtClean="0"/>
              <a:t>( </a:t>
            </a:r>
            <a:r>
              <a:rPr lang="en-US" dirty="0" smtClean="0"/>
              <a:t>std::string&amp; </a:t>
            </a:r>
            <a:r>
              <a:rPr lang="en-US" dirty="0" err="1" smtClean="0"/>
              <a:t>str</a:t>
            </a:r>
            <a:r>
              <a:rPr lang="en-US" dirty="0" smtClean="0"/>
              <a:t>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файла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655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 smtClean="0"/>
              <a:t> if( BINARY_DIR"/</a:t>
            </a:r>
            <a:r>
              <a:rPr lang="en-US" dirty="0"/>
              <a:t>input.txt</a:t>
            </a:r>
            <a:r>
              <a:rPr lang="en-US" dirty="0" smtClean="0"/>
              <a:t>" 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файла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3400" y="1524000"/>
            <a:ext cx="6553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input_file.is_open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 n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3400" y="1524000"/>
            <a:ext cx="82296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str.size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doing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str.erase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--, 1);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Переполнение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f = 1234567890.1234; </a:t>
            </a:r>
            <a:r>
              <a:rPr lang="en-US" dirty="0" smtClean="0"/>
              <a:t>//error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1234567890.1234 * 10000; //error</a:t>
            </a:r>
          </a:p>
          <a:p>
            <a:r>
              <a:rPr lang="en-US" dirty="0" smtClean="0"/>
              <a:t>long </a:t>
            </a:r>
            <a:r>
              <a:rPr lang="en-US" dirty="0"/>
              <a:t>l</a:t>
            </a:r>
            <a:r>
              <a:rPr lang="en-US" dirty="0" smtClean="0"/>
              <a:t> = 1234567890.1234 * 10000; //error</a:t>
            </a:r>
          </a:p>
          <a:p>
            <a:r>
              <a:rPr lang="en-US" dirty="0" smtClean="0"/>
              <a:t>int64_t = 1234567890.1234 * 10000; //ok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 сочиняйте уже существующие алгоритмы!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176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С++ Craft: #2</vt:lpstr>
      <vt:lpstr>Константность</vt:lpstr>
      <vt:lpstr>Передача аргументов по значению</vt:lpstr>
      <vt:lpstr>Комментарии и названия методов</vt:lpstr>
      <vt:lpstr>Открытие файла</vt:lpstr>
      <vt:lpstr>Проверка файла</vt:lpstr>
      <vt:lpstr>O( n2 )</vt:lpstr>
      <vt:lpstr>Переполнение типов</vt:lpstr>
      <vt:lpstr>Не сочиняйте уже существующие алгоритмы!</vt:lpstr>
      <vt:lpstr>Ресурсы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22</cp:revision>
  <dcterms:created xsi:type="dcterms:W3CDTF">2013-10-14T15:12:50Z</dcterms:created>
  <dcterms:modified xsi:type="dcterms:W3CDTF">2013-10-14T16:12:41Z</dcterms:modified>
</cp:coreProperties>
</file>