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58" r:id="rId6"/>
    <p:sldId id="262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E417609E-EA96-45F9-95F9-7739154DAC05}" type="presOf" srcId="{834ACA6F-CB24-4458-BBDE-1FB3C5B89FDF}" destId="{4CDD8E18-398E-494E-8833-436EAF7BD94D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87A4EA72-3F1A-416C-A545-BD0E0735778D}" type="presOf" srcId="{2D043DB4-3D44-4548-BE11-9C8FD926FB6B}" destId="{81561B79-5F49-4402-8CDE-D83C22716D5D}" srcOrd="0" destOrd="0" presId="urn:microsoft.com/office/officeart/2005/8/layout/funnel1"/>
    <dgm:cxn modelId="{D5776523-BD99-4A43-BE3B-76EDF60FB6AB}" type="presOf" srcId="{DDC97135-3128-4F11-88A9-E2A5006A9D90}" destId="{509BD94A-3731-4997-B5B9-DEED88C7CE3E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7D8972C2-BE6B-4C70-86BE-83ED9E039B3A}" type="presOf" srcId="{A3CF278C-28C7-4325-A8D1-06DE17FC3EAF}" destId="{8366D3A5-34D8-4EFB-AF70-0283A74BAC44}" srcOrd="0" destOrd="0" presId="urn:microsoft.com/office/officeart/2005/8/layout/funnel1"/>
    <dgm:cxn modelId="{E9BE5B17-F2FF-41EC-A2A2-51119CBC07ED}" type="presOf" srcId="{453FF6E3-A95D-4370-BC7B-FA16A7085E4D}" destId="{37D3BDD4-8294-4A0B-8BD9-F1DB6773EFE3}" srcOrd="0" destOrd="0" presId="urn:microsoft.com/office/officeart/2005/8/layout/funnel1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67889C4B-92DE-4BF6-89CE-A16A56728F87}" type="presParOf" srcId="{509BD94A-3731-4997-B5B9-DEED88C7CE3E}" destId="{12EDD09D-E74C-4E2C-93B1-09A65AB10C93}" srcOrd="0" destOrd="0" presId="urn:microsoft.com/office/officeart/2005/8/layout/funnel1"/>
    <dgm:cxn modelId="{100481A9-6468-4DEF-965B-A8F4FF3A71D8}" type="presParOf" srcId="{509BD94A-3731-4997-B5B9-DEED88C7CE3E}" destId="{67406B57-8D27-4826-99CF-55F2A591D774}" srcOrd="1" destOrd="0" presId="urn:microsoft.com/office/officeart/2005/8/layout/funnel1"/>
    <dgm:cxn modelId="{8838FC38-C288-4148-8616-922248089407}" type="presParOf" srcId="{509BD94A-3731-4997-B5B9-DEED88C7CE3E}" destId="{81561B79-5F49-4402-8CDE-D83C22716D5D}" srcOrd="2" destOrd="0" presId="urn:microsoft.com/office/officeart/2005/8/layout/funnel1"/>
    <dgm:cxn modelId="{4175C2EF-8874-4A60-972E-9180B475B825}" type="presParOf" srcId="{509BD94A-3731-4997-B5B9-DEED88C7CE3E}" destId="{8366D3A5-34D8-4EFB-AF70-0283A74BAC44}" srcOrd="3" destOrd="0" presId="urn:microsoft.com/office/officeart/2005/8/layout/funnel1"/>
    <dgm:cxn modelId="{45B9B798-72D9-4E7D-B50B-3FEA0F6B2FF8}" type="presParOf" srcId="{509BD94A-3731-4997-B5B9-DEED88C7CE3E}" destId="{37D3BDD4-8294-4A0B-8BD9-F1DB6773EFE3}" srcOrd="4" destOrd="0" presId="urn:microsoft.com/office/officeart/2005/8/layout/funnel1"/>
    <dgm:cxn modelId="{0A6C41EA-A713-44C6-A43D-899D99BC79C0}" type="presParOf" srcId="{509BD94A-3731-4997-B5B9-DEED88C7CE3E}" destId="{4CDD8E18-398E-494E-8833-436EAF7BD94D}" srcOrd="5" destOrd="0" presId="urn:microsoft.com/office/officeart/2005/8/layout/funnel1"/>
    <dgm:cxn modelId="{7332204F-AF1C-4642-900C-98082576C87D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1CBA2918-1E54-48AE-84B4-500787310EB1}" type="presOf" srcId="{2D043DB4-3D44-4548-BE11-9C8FD926FB6B}" destId="{81561B79-5F49-4402-8CDE-D83C22716D5D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83E726E7-C9B3-4B59-91E0-B712143214A5}" type="presOf" srcId="{834ACA6F-CB24-4458-BBDE-1FB3C5B89FDF}" destId="{4CDD8E18-398E-494E-8833-436EAF7BD94D}" srcOrd="0" destOrd="0" presId="urn:microsoft.com/office/officeart/2005/8/layout/funnel1"/>
    <dgm:cxn modelId="{B9FC6F15-8436-4DC0-A83A-2D60BE78ACCD}" type="presOf" srcId="{453FF6E3-A95D-4370-BC7B-FA16A7085E4D}" destId="{37D3BDD4-8294-4A0B-8BD9-F1DB6773EFE3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9E6FFA59-4E9A-4310-A265-1BEF1C2BDF0A}" type="presOf" srcId="{A3CF278C-28C7-4325-A8D1-06DE17FC3EAF}" destId="{8366D3A5-34D8-4EFB-AF70-0283A74BAC44}" srcOrd="0" destOrd="0" presId="urn:microsoft.com/office/officeart/2005/8/layout/funnel1"/>
    <dgm:cxn modelId="{34E9FF75-8007-43C5-91DD-8FF88D140536}" type="presOf" srcId="{DDC97135-3128-4F11-88A9-E2A5006A9D90}" destId="{509BD94A-3731-4997-B5B9-DEED88C7CE3E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79A5C87E-30C2-4464-B461-0D5CA55179A9}" type="presParOf" srcId="{509BD94A-3731-4997-B5B9-DEED88C7CE3E}" destId="{12EDD09D-E74C-4E2C-93B1-09A65AB10C93}" srcOrd="0" destOrd="0" presId="urn:microsoft.com/office/officeart/2005/8/layout/funnel1"/>
    <dgm:cxn modelId="{BED7AEFC-1F39-42A1-BFE2-C350D6FC3C1E}" type="presParOf" srcId="{509BD94A-3731-4997-B5B9-DEED88C7CE3E}" destId="{67406B57-8D27-4826-99CF-55F2A591D774}" srcOrd="1" destOrd="0" presId="urn:microsoft.com/office/officeart/2005/8/layout/funnel1"/>
    <dgm:cxn modelId="{8E55D6B0-04BD-4607-9827-B440B31CAFC2}" type="presParOf" srcId="{509BD94A-3731-4997-B5B9-DEED88C7CE3E}" destId="{81561B79-5F49-4402-8CDE-D83C22716D5D}" srcOrd="2" destOrd="0" presId="urn:microsoft.com/office/officeart/2005/8/layout/funnel1"/>
    <dgm:cxn modelId="{A02042F4-B416-4FDA-A30B-8C2C6F7CCAA2}" type="presParOf" srcId="{509BD94A-3731-4997-B5B9-DEED88C7CE3E}" destId="{8366D3A5-34D8-4EFB-AF70-0283A74BAC44}" srcOrd="3" destOrd="0" presId="urn:microsoft.com/office/officeart/2005/8/layout/funnel1"/>
    <dgm:cxn modelId="{52BEB518-92E7-4B53-BB36-CFB3A42C693A}" type="presParOf" srcId="{509BD94A-3731-4997-B5B9-DEED88C7CE3E}" destId="{37D3BDD4-8294-4A0B-8BD9-F1DB6773EFE3}" srcOrd="4" destOrd="0" presId="urn:microsoft.com/office/officeart/2005/8/layout/funnel1"/>
    <dgm:cxn modelId="{53DD7F76-2A09-46C0-B27A-BED071E701AE}" type="presParOf" srcId="{509BD94A-3731-4997-B5B9-DEED88C7CE3E}" destId="{4CDD8E18-398E-494E-8833-436EAF7BD94D}" srcOrd="5" destOrd="0" presId="urn:microsoft.com/office/officeart/2005/8/layout/funnel1"/>
    <dgm:cxn modelId="{643D63F1-D1B0-4317-BC96-5792DFAA8CB8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F241F3D0-780A-4EDF-950C-0E87220D7007}" type="presOf" srcId="{453FF6E3-A95D-4370-BC7B-FA16A7085E4D}" destId="{37D3BDD4-8294-4A0B-8BD9-F1DB6773EFE3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0999EFFD-E345-416F-BF0E-C14412554F8D}" type="presOf" srcId="{834ACA6F-CB24-4458-BBDE-1FB3C5B89FDF}" destId="{4CDD8E18-398E-494E-8833-436EAF7BD94D}" srcOrd="0" destOrd="0" presId="urn:microsoft.com/office/officeart/2005/8/layout/funnel1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99915398-ECC2-40D5-8788-193DFAAE9B7B}" type="presOf" srcId="{DDC97135-3128-4F11-88A9-E2A5006A9D90}" destId="{509BD94A-3731-4997-B5B9-DEED88C7CE3E}" srcOrd="0" destOrd="0" presId="urn:microsoft.com/office/officeart/2005/8/layout/funnel1"/>
    <dgm:cxn modelId="{470A9C4C-D5B6-4744-AA2B-BF1E9EC47CC8}" type="presOf" srcId="{2D043DB4-3D44-4548-BE11-9C8FD926FB6B}" destId="{81561B79-5F49-4402-8CDE-D83C22716D5D}" srcOrd="0" destOrd="0" presId="urn:microsoft.com/office/officeart/2005/8/layout/funnel1"/>
    <dgm:cxn modelId="{2F0261A8-C3A2-4FFB-961A-D9086AEDB42A}" type="presOf" srcId="{A3CF278C-28C7-4325-A8D1-06DE17FC3EAF}" destId="{8366D3A5-34D8-4EFB-AF70-0283A74BAC44}" srcOrd="0" destOrd="0" presId="urn:microsoft.com/office/officeart/2005/8/layout/funnel1"/>
    <dgm:cxn modelId="{DB3F8A3B-0FA2-4CFC-8C48-DBDFA04E7864}" type="presParOf" srcId="{509BD94A-3731-4997-B5B9-DEED88C7CE3E}" destId="{12EDD09D-E74C-4E2C-93B1-09A65AB10C93}" srcOrd="0" destOrd="0" presId="urn:microsoft.com/office/officeart/2005/8/layout/funnel1"/>
    <dgm:cxn modelId="{CA26B251-9257-4FA0-97E5-7F3B70AE2826}" type="presParOf" srcId="{509BD94A-3731-4997-B5B9-DEED88C7CE3E}" destId="{67406B57-8D27-4826-99CF-55F2A591D774}" srcOrd="1" destOrd="0" presId="urn:microsoft.com/office/officeart/2005/8/layout/funnel1"/>
    <dgm:cxn modelId="{2FDD36E5-8B70-47AF-9C03-98F0FCA56A7B}" type="presParOf" srcId="{509BD94A-3731-4997-B5B9-DEED88C7CE3E}" destId="{81561B79-5F49-4402-8CDE-D83C22716D5D}" srcOrd="2" destOrd="0" presId="urn:microsoft.com/office/officeart/2005/8/layout/funnel1"/>
    <dgm:cxn modelId="{29D8E19D-20AE-4AF2-A195-63400BADB12C}" type="presParOf" srcId="{509BD94A-3731-4997-B5B9-DEED88C7CE3E}" destId="{8366D3A5-34D8-4EFB-AF70-0283A74BAC44}" srcOrd="3" destOrd="0" presId="urn:microsoft.com/office/officeart/2005/8/layout/funnel1"/>
    <dgm:cxn modelId="{C43A0CC7-1E74-48FF-8C8C-531D041ED6E4}" type="presParOf" srcId="{509BD94A-3731-4997-B5B9-DEED88C7CE3E}" destId="{37D3BDD4-8294-4A0B-8BD9-F1DB6773EFE3}" srcOrd="4" destOrd="0" presId="urn:microsoft.com/office/officeart/2005/8/layout/funnel1"/>
    <dgm:cxn modelId="{5274A31B-FD09-4400-B74C-D8174C408302}" type="presParOf" srcId="{509BD94A-3731-4997-B5B9-DEED88C7CE3E}" destId="{4CDD8E18-398E-494E-8833-436EAF7BD94D}" srcOrd="5" destOrd="0" presId="urn:microsoft.com/office/officeart/2005/8/layout/funnel1"/>
    <dgm:cxn modelId="{13F3594F-F755-4A1E-9359-0B1A40AECA09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D2EEC63C-87E1-4355-9C1E-A8230879E146}" type="presOf" srcId="{2D043DB4-3D44-4548-BE11-9C8FD926FB6B}" destId="{81561B79-5F49-4402-8CDE-D83C22716D5D}" srcOrd="0" destOrd="0" presId="urn:microsoft.com/office/officeart/2005/8/layout/funnel1"/>
    <dgm:cxn modelId="{33E65E00-419B-4FC4-991B-3E21DE5F9C8E}" type="presOf" srcId="{A3CF278C-28C7-4325-A8D1-06DE17FC3EAF}" destId="{8366D3A5-34D8-4EFB-AF70-0283A74BAC44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965F19E3-3FBE-4E8C-BFD2-100D34877595}" type="presOf" srcId="{453FF6E3-A95D-4370-BC7B-FA16A7085E4D}" destId="{37D3BDD4-8294-4A0B-8BD9-F1DB6773EFE3}" srcOrd="0" destOrd="0" presId="urn:microsoft.com/office/officeart/2005/8/layout/funnel1"/>
    <dgm:cxn modelId="{9E00A763-32F7-47BB-95B5-5F069610D883}" type="presOf" srcId="{834ACA6F-CB24-4458-BBDE-1FB3C5B89FDF}" destId="{4CDD8E18-398E-494E-8833-436EAF7BD94D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8786552A-0B42-406D-A9B7-5295DAD40540}" type="presOf" srcId="{DDC97135-3128-4F11-88A9-E2A5006A9D90}" destId="{509BD94A-3731-4997-B5B9-DEED88C7CE3E}" srcOrd="0" destOrd="0" presId="urn:microsoft.com/office/officeart/2005/8/layout/funnel1"/>
    <dgm:cxn modelId="{5FB93FE2-7CF7-44B4-8EF8-70A9A10B4674}" type="presParOf" srcId="{509BD94A-3731-4997-B5B9-DEED88C7CE3E}" destId="{12EDD09D-E74C-4E2C-93B1-09A65AB10C93}" srcOrd="0" destOrd="0" presId="urn:microsoft.com/office/officeart/2005/8/layout/funnel1"/>
    <dgm:cxn modelId="{C659A0D5-8E4C-402C-ACDC-F5D6DD968850}" type="presParOf" srcId="{509BD94A-3731-4997-B5B9-DEED88C7CE3E}" destId="{67406B57-8D27-4826-99CF-55F2A591D774}" srcOrd="1" destOrd="0" presId="urn:microsoft.com/office/officeart/2005/8/layout/funnel1"/>
    <dgm:cxn modelId="{46EDE5D4-1A8B-4A6E-94BB-F5F9F018208B}" type="presParOf" srcId="{509BD94A-3731-4997-B5B9-DEED88C7CE3E}" destId="{81561B79-5F49-4402-8CDE-D83C22716D5D}" srcOrd="2" destOrd="0" presId="urn:microsoft.com/office/officeart/2005/8/layout/funnel1"/>
    <dgm:cxn modelId="{B57FA6DB-E9C2-4D9F-B9E3-A4DC8155DBEA}" type="presParOf" srcId="{509BD94A-3731-4997-B5B9-DEED88C7CE3E}" destId="{8366D3A5-34D8-4EFB-AF70-0283A74BAC44}" srcOrd="3" destOrd="0" presId="urn:microsoft.com/office/officeart/2005/8/layout/funnel1"/>
    <dgm:cxn modelId="{F77F2291-630F-4713-91D8-D998B4A26748}" type="presParOf" srcId="{509BD94A-3731-4997-B5B9-DEED88C7CE3E}" destId="{37D3BDD4-8294-4A0B-8BD9-F1DB6773EFE3}" srcOrd="4" destOrd="0" presId="urn:microsoft.com/office/officeart/2005/8/layout/funnel1"/>
    <dgm:cxn modelId="{B81EC555-B2E4-4A85-81E3-4034358113F2}" type="presParOf" srcId="{509BD94A-3731-4997-B5B9-DEED88C7CE3E}" destId="{4CDD8E18-398E-494E-8833-436EAF7BD94D}" srcOrd="5" destOrd="0" presId="urn:microsoft.com/office/officeart/2005/8/layout/funnel1"/>
    <dgm:cxn modelId="{4516963E-61C9-4E0D-B168-CFA5A09CE661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CED7F461-B2FA-433D-9BF0-992F18665565}" type="presOf" srcId="{2D043DB4-3D44-4548-BE11-9C8FD926FB6B}" destId="{81561B79-5F49-4402-8CDE-D83C22716D5D}" srcOrd="0" destOrd="0" presId="urn:microsoft.com/office/officeart/2005/8/layout/funnel1"/>
    <dgm:cxn modelId="{5B7E9C97-4AFA-4834-B29C-48B7E7C4E1C7}" type="presOf" srcId="{DDC97135-3128-4F11-88A9-E2A5006A9D90}" destId="{509BD94A-3731-4997-B5B9-DEED88C7CE3E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3F308099-5260-4C83-9934-3C054D0FA600}" type="presOf" srcId="{834ACA6F-CB24-4458-BBDE-1FB3C5B89FDF}" destId="{4CDD8E18-398E-494E-8833-436EAF7BD94D}" srcOrd="0" destOrd="0" presId="urn:microsoft.com/office/officeart/2005/8/layout/funnel1"/>
    <dgm:cxn modelId="{4CF011B3-EBC5-4BBD-A919-87B7D7211342}" type="presOf" srcId="{A3CF278C-28C7-4325-A8D1-06DE17FC3EAF}" destId="{8366D3A5-34D8-4EFB-AF70-0283A74BAC44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0BE8511C-E777-4262-97E1-9FCE7DAC6D7D}" type="presOf" srcId="{453FF6E3-A95D-4370-BC7B-FA16A7085E4D}" destId="{37D3BDD4-8294-4A0B-8BD9-F1DB6773EFE3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543720A4-E8DA-4098-B5C0-1C7CEBEF0449}" type="presParOf" srcId="{509BD94A-3731-4997-B5B9-DEED88C7CE3E}" destId="{12EDD09D-E74C-4E2C-93B1-09A65AB10C93}" srcOrd="0" destOrd="0" presId="urn:microsoft.com/office/officeart/2005/8/layout/funnel1"/>
    <dgm:cxn modelId="{C8BF0AAF-2AC0-4EFF-B190-23F54A4D074D}" type="presParOf" srcId="{509BD94A-3731-4997-B5B9-DEED88C7CE3E}" destId="{67406B57-8D27-4826-99CF-55F2A591D774}" srcOrd="1" destOrd="0" presId="urn:microsoft.com/office/officeart/2005/8/layout/funnel1"/>
    <dgm:cxn modelId="{BFA0A020-C9EA-4FA5-B304-B6A6F1B5F301}" type="presParOf" srcId="{509BD94A-3731-4997-B5B9-DEED88C7CE3E}" destId="{81561B79-5F49-4402-8CDE-D83C22716D5D}" srcOrd="2" destOrd="0" presId="urn:microsoft.com/office/officeart/2005/8/layout/funnel1"/>
    <dgm:cxn modelId="{6E092FAE-2424-4F6F-849A-946B663BCEF9}" type="presParOf" srcId="{509BD94A-3731-4997-B5B9-DEED88C7CE3E}" destId="{8366D3A5-34D8-4EFB-AF70-0283A74BAC44}" srcOrd="3" destOrd="0" presId="urn:microsoft.com/office/officeart/2005/8/layout/funnel1"/>
    <dgm:cxn modelId="{F9479004-5DE0-4EDE-BBF3-9752CDED2316}" type="presParOf" srcId="{509BD94A-3731-4997-B5B9-DEED88C7CE3E}" destId="{37D3BDD4-8294-4A0B-8BD9-F1DB6773EFE3}" srcOrd="4" destOrd="0" presId="urn:microsoft.com/office/officeart/2005/8/layout/funnel1"/>
    <dgm:cxn modelId="{0BE95A01-1F53-40FC-9593-F143B6E8D236}" type="presParOf" srcId="{509BD94A-3731-4997-B5B9-DEED88C7CE3E}" destId="{4CDD8E18-398E-494E-8833-436EAF7BD94D}" srcOrd="5" destOrd="0" presId="urn:microsoft.com/office/officeart/2005/8/layout/funnel1"/>
    <dgm:cxn modelId="{8C7E8E6B-5F7A-44F1-9A10-D6B35784BB1D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  <dgm:t>
        <a:bodyPr/>
        <a:lstStyle/>
        <a:p>
          <a:endParaRPr lang="en-US"/>
        </a:p>
      </dgm:t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  <dgm:t>
        <a:bodyPr/>
        <a:lstStyle/>
        <a:p>
          <a:endParaRPr lang="en-US"/>
        </a:p>
      </dgm:t>
    </dgm:pt>
  </dgm:ptLst>
  <dgm:cxnLst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77C6B6ED-96B8-480B-B586-DB310C5795BA}" type="presOf" srcId="{2D043DB4-3D44-4548-BE11-9C8FD926FB6B}" destId="{81561B79-5F49-4402-8CDE-D83C22716D5D}" srcOrd="0" destOrd="0" presId="urn:microsoft.com/office/officeart/2005/8/layout/funnel1"/>
    <dgm:cxn modelId="{EC9B76BC-C969-48A0-B830-E639A88FC1FF}" type="presOf" srcId="{453FF6E3-A95D-4370-BC7B-FA16A7085E4D}" destId="{37D3BDD4-8294-4A0B-8BD9-F1DB6773EFE3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37591422-CA94-4379-97F2-00CDDF7392A2}" type="presOf" srcId="{834ACA6F-CB24-4458-BBDE-1FB3C5B89FDF}" destId="{4CDD8E18-398E-494E-8833-436EAF7BD94D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1E626DE4-999A-4429-9799-422100DD9D3D}" type="presOf" srcId="{A3CF278C-28C7-4325-A8D1-06DE17FC3EAF}" destId="{8366D3A5-34D8-4EFB-AF70-0283A74BAC44}" srcOrd="0" destOrd="0" presId="urn:microsoft.com/office/officeart/2005/8/layout/funnel1"/>
    <dgm:cxn modelId="{26055D45-C729-47D5-B6F8-975371A56C0E}" type="presOf" srcId="{DDC97135-3128-4F11-88A9-E2A5006A9D90}" destId="{509BD94A-3731-4997-B5B9-DEED88C7CE3E}" srcOrd="0" destOrd="0" presId="urn:microsoft.com/office/officeart/2005/8/layout/funnel1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4FD887DD-DA73-4BF9-ACB5-29B6BD61E457}" type="presParOf" srcId="{509BD94A-3731-4997-B5B9-DEED88C7CE3E}" destId="{12EDD09D-E74C-4E2C-93B1-09A65AB10C93}" srcOrd="0" destOrd="0" presId="urn:microsoft.com/office/officeart/2005/8/layout/funnel1"/>
    <dgm:cxn modelId="{7AEA638C-FD08-422C-90ED-66AB664C1773}" type="presParOf" srcId="{509BD94A-3731-4997-B5B9-DEED88C7CE3E}" destId="{67406B57-8D27-4826-99CF-55F2A591D774}" srcOrd="1" destOrd="0" presId="urn:microsoft.com/office/officeart/2005/8/layout/funnel1"/>
    <dgm:cxn modelId="{EB8C1100-CC59-4CEB-9A5D-8528F50AE2B4}" type="presParOf" srcId="{509BD94A-3731-4997-B5B9-DEED88C7CE3E}" destId="{81561B79-5F49-4402-8CDE-D83C22716D5D}" srcOrd="2" destOrd="0" presId="urn:microsoft.com/office/officeart/2005/8/layout/funnel1"/>
    <dgm:cxn modelId="{166E3728-22E3-4504-8E30-B73179374858}" type="presParOf" srcId="{509BD94A-3731-4997-B5B9-DEED88C7CE3E}" destId="{8366D3A5-34D8-4EFB-AF70-0283A74BAC44}" srcOrd="3" destOrd="0" presId="urn:microsoft.com/office/officeart/2005/8/layout/funnel1"/>
    <dgm:cxn modelId="{FDD2CB0B-4782-4179-AC46-FBF6DA80137B}" type="presParOf" srcId="{509BD94A-3731-4997-B5B9-DEED88C7CE3E}" destId="{37D3BDD4-8294-4A0B-8BD9-F1DB6773EFE3}" srcOrd="4" destOrd="0" presId="urn:microsoft.com/office/officeart/2005/8/layout/funnel1"/>
    <dgm:cxn modelId="{A17E595B-3796-4702-AB33-7A72B6E52C6D}" type="presParOf" srcId="{509BD94A-3731-4997-B5B9-DEED88C7CE3E}" destId="{4CDD8E18-398E-494E-8833-436EAF7BD94D}" srcOrd="5" destOrd="0" presId="urn:microsoft.com/office/officeart/2005/8/layout/funnel1"/>
    <dgm:cxn modelId="{6EA9B5AC-3102-4D50-AF33-A37885306A41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5253-2A82-415D-B64E-B977D93B0904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exception/excep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reading.biz/chapter.php/1002058/28/Mayers_-_Effektivnoe_ispolzovanie_CPP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exception/set_terminate/" TargetMode="External"/><Relationship Id="rId2" Type="http://schemas.openxmlformats.org/officeDocument/2006/relationships/hyperlink" Target="http://www.cplusplus.com/reference/exception/set_unexpecte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://habrahabr.ru/company/smart_soft/blog/185226/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Многопоточность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Процесс, поток и многозадачность…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152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5105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914400" y="2667000"/>
            <a:ext cx="7086600" cy="304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  <a:endParaRPr lang="en-US" dirty="0"/>
          </a:p>
        </p:txBody>
      </p:sp>
      <p:sp>
        <p:nvSpPr>
          <p:cNvPr id="16" name="Двойная стрелка вверх/вниз 15"/>
          <p:cNvSpPr/>
          <p:nvPr/>
        </p:nvSpPr>
        <p:spPr>
          <a:xfrm>
            <a:off x="1676400" y="3124200"/>
            <a:ext cx="304800" cy="4572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4267200" y="3124200"/>
            <a:ext cx="304800" cy="4572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>
            <a:off x="6934200" y="3124200"/>
            <a:ext cx="304800" cy="4572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Содержимое 3"/>
          <p:cNvGraphicFramePr>
            <a:graphicFrameLocks/>
          </p:cNvGraphicFramePr>
          <p:nvPr/>
        </p:nvGraphicFramePr>
        <p:xfrm>
          <a:off x="2438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" name="Овал 19"/>
          <p:cNvSpPr/>
          <p:nvPr/>
        </p:nvSpPr>
        <p:spPr>
          <a:xfrm>
            <a:off x="289178" y="1369694"/>
            <a:ext cx="7863841" cy="2011680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 4"/>
          <p:cNvSpPr/>
          <p:nvPr/>
        </p:nvSpPr>
        <p:spPr>
          <a:xfrm>
            <a:off x="228600" y="1295400"/>
            <a:ext cx="8534400" cy="5029200"/>
          </a:xfrm>
          <a:prstGeom prst="funnel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Стрелка вниз 21"/>
          <p:cNvSpPr/>
          <p:nvPr/>
        </p:nvSpPr>
        <p:spPr>
          <a:xfrm>
            <a:off x="12192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Стрелка вниз 22"/>
          <p:cNvSpPr/>
          <p:nvPr/>
        </p:nvSpPr>
        <p:spPr>
          <a:xfrm>
            <a:off x="20574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Стрелка вниз 23"/>
          <p:cNvSpPr/>
          <p:nvPr/>
        </p:nvSpPr>
        <p:spPr>
          <a:xfrm>
            <a:off x="41910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Стрелка вниз 24"/>
          <p:cNvSpPr/>
          <p:nvPr/>
        </p:nvSpPr>
        <p:spPr>
          <a:xfrm>
            <a:off x="64770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Стрелка вниз 25"/>
          <p:cNvSpPr/>
          <p:nvPr/>
        </p:nvSpPr>
        <p:spPr>
          <a:xfrm>
            <a:off x="73152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&lt;boost/thread.hpp&gt;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1905000"/>
            <a:ext cx="76962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find_package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Boost 1.41 ${SEARCH_PARAMETERS} COMPONENTS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system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thread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compile_project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${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module_name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"*.cpp" "*.h" BINARY 	binaries Boost 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boost::thread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1828800"/>
            <a:ext cx="4648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boost::thread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&amp;f1 );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slave_thread.join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35052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test 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boost::thread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boost::bind( &amp;test::f1, t )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slave_thread.join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thread_group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3400" y="1600200"/>
            <a:ext cx="8077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thread_group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group_of_slave_threads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++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group_of_slave_threads.create_thread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&amp;f1 );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group_of_slave_threads.join_all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Критические секции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Два процесса не должны одновременно находиться в критических областях.</a:t>
            </a:r>
          </a:p>
          <a:p>
            <a:r>
              <a:rPr lang="ru-RU" sz="2400" dirty="0" smtClean="0"/>
              <a:t>В программе не должно быть предположений о скорости или количестве процессоров.</a:t>
            </a:r>
          </a:p>
          <a:p>
            <a:r>
              <a:rPr lang="ru-RU" sz="2400" dirty="0" smtClean="0"/>
              <a:t>Процесс, находящийся вне критической области, не может блокировать другие процессы.</a:t>
            </a:r>
          </a:p>
          <a:p>
            <a:r>
              <a:rPr lang="ru-RU" sz="2400" dirty="0" smtClean="0"/>
              <a:t>Невозможна ситуация, в которой процесс вечно ждет попадания в критическую область.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66800" y="1828800"/>
            <a:ext cx="72390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f(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example_ptr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lock(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ptr.reset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new type( "this is new string" )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62000" y="1524000"/>
            <a:ext cx="80010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ts_last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last_i_protector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lock(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last_i_protector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}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boost::</a:t>
            </a:r>
            <a:r>
              <a:rPr lang="en-US" dirty="0" err="1" smtClean="0"/>
              <a:t>recursive_mutex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66800" y="1828800"/>
            <a:ext cx="72390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recursive_mutex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factorial(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recursive_mutex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lock(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 ( n == 0 )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return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return factorial( n - 1 );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boost::condition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Поток ожидает выполнения определенного состояния разделяемых данных или времени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642" y="259080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Исключение </a:t>
            </a:r>
            <a:r>
              <a:rPr lang="ru-RU" dirty="0" err="1" smtClean="0"/>
              <a:t>vs</a:t>
            </a:r>
            <a:r>
              <a:rPr lang="ru-RU" dirty="0" smtClean="0"/>
              <a:t> код возврата ошибки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1" dirty="0" smtClean="0">
                <a:solidFill>
                  <a:srgbClr val="000000"/>
                </a:solidFill>
              </a:rPr>
              <a:t>Исключения позволили отделить информирование об ошибках от их обработки.</a:t>
            </a:r>
            <a:endParaRPr lang="ru-RU" sz="2400" dirty="0" smtClean="0"/>
          </a:p>
          <a:p>
            <a:endParaRPr lang="en-US" sz="2400" dirty="0"/>
          </a:p>
        </p:txBody>
      </p:sp>
      <p:sp>
        <p:nvSpPr>
          <p:cNvPr id="5" name="TextShape 3"/>
          <p:cNvSpPr txBox="1"/>
          <p:nvPr/>
        </p:nvSpPr>
        <p:spPr>
          <a:xfrm>
            <a:off x="2651760" y="6126480"/>
            <a:ext cx="6421680" cy="621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Бьерн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Страуструп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«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Язык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программирования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С++» 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		     -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глава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8.3 «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Исключения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»</a:t>
            </a:r>
            <a:endParaRPr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71600" y="1600200"/>
            <a:ext cx="65532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do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throw E();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catch ( H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// handle exception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catch ( …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handle exception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r>
              <a:rPr lang="ru-RU" dirty="0" smtClean="0"/>
              <a:t>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7200" y="1295400"/>
            <a:ext cx="4648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throw E();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catch ( H 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// handle exception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884474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</a:t>
            </a:r>
            <a:r>
              <a:rPr lang="ru-RU" i="1" dirty="0" smtClean="0"/>
              <a:t> того же типа, что и </a:t>
            </a:r>
            <a:r>
              <a:rPr lang="en-US" i="1" dirty="0" smtClean="0"/>
              <a:t>E</a:t>
            </a:r>
            <a:r>
              <a:rPr lang="ru-RU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</a:t>
            </a:r>
            <a:r>
              <a:rPr lang="ru-RU" i="1" dirty="0" smtClean="0"/>
              <a:t> является однозначно открытым базовым классом для </a:t>
            </a:r>
            <a:r>
              <a:rPr lang="en-US" i="1" dirty="0" smtClean="0"/>
              <a:t>E</a:t>
            </a:r>
            <a:r>
              <a:rPr lang="ru-RU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 </a:t>
            </a:r>
            <a:r>
              <a:rPr lang="ru-RU" i="1" dirty="0" smtClean="0"/>
              <a:t>и</a:t>
            </a:r>
            <a:r>
              <a:rPr lang="en-US" i="1" dirty="0" smtClean="0"/>
              <a:t> E</a:t>
            </a:r>
            <a:r>
              <a:rPr lang="ru-RU" i="1" dirty="0" smtClean="0"/>
              <a:t> являются указателями, и  </a:t>
            </a:r>
            <a:r>
              <a:rPr lang="en-US" i="1" dirty="0" smtClean="0"/>
              <a:t>[1]</a:t>
            </a:r>
            <a:r>
              <a:rPr lang="ru-RU" i="1" dirty="0" smtClean="0"/>
              <a:t> или </a:t>
            </a:r>
            <a:r>
              <a:rPr lang="en-US" i="1" dirty="0" smtClean="0"/>
              <a:t>[2]</a:t>
            </a:r>
            <a:r>
              <a:rPr lang="ru-RU" i="1" dirty="0" smtClean="0"/>
              <a:t> выполняется для типов, на которые они ссылаются.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 </a:t>
            </a:r>
            <a:r>
              <a:rPr lang="ru-RU" i="1" dirty="0" smtClean="0"/>
              <a:t>является ссылкой, и </a:t>
            </a:r>
            <a:r>
              <a:rPr lang="en-US" i="1" dirty="0" smtClean="0"/>
              <a:t>[1]</a:t>
            </a:r>
            <a:r>
              <a:rPr lang="ru-RU" i="1" dirty="0" smtClean="0"/>
              <a:t> или </a:t>
            </a:r>
            <a:r>
              <a:rPr lang="en-US" i="1" dirty="0" smtClean="0"/>
              <a:t>[2]</a:t>
            </a:r>
            <a:r>
              <a:rPr lang="ru-RU" i="1" dirty="0" smtClean="0"/>
              <a:t> выполняется для типа, на который </a:t>
            </a:r>
            <a:r>
              <a:rPr lang="en-US" i="1" dirty="0" smtClean="0"/>
              <a:t>H</a:t>
            </a:r>
            <a:r>
              <a:rPr lang="ru-RU" i="1" dirty="0" smtClean="0"/>
              <a:t> ссылается.</a:t>
            </a:r>
            <a:endParaRPr lang="en-US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Бьерн Страуструп «Язык программирования С++» </a:t>
            </a:r>
            <a:endParaRPr lang="en-US" dirty="0" smtClean="0"/>
          </a:p>
          <a:p>
            <a:pPr algn="r"/>
            <a:r>
              <a:rPr lang="ru-RU" dirty="0" smtClean="0"/>
              <a:t>			     - глава 14 «Обработка исключений»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stdexcept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100" name="Picture 4" descr="http://people.eecs.ku.edu/~miller/Courses/268/Materials/Exceptions/C++Exception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534400" cy="3089218"/>
          </a:xfrm>
          <a:prstGeom prst="rect">
            <a:avLst/>
          </a:prstGeom>
          <a:noFill/>
        </p:spPr>
      </p:pic>
      <p:sp>
        <p:nvSpPr>
          <p:cNvPr id="4" name="TextShape 2"/>
          <p:cNvSpPr txBox="1"/>
          <p:nvPr/>
        </p:nvSpPr>
        <p:spPr>
          <a:xfrm>
            <a:off x="3352800" y="6351120"/>
            <a:ext cx="335664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hlinkClick r:id="rId3"/>
              </a:rPr>
              <a:t>http://www.cplusplus.com/reference/exception/exception/</a:t>
            </a:r>
            <a:endParaRPr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10000" y="6248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62000" y="1447800"/>
            <a:ext cx="76200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positive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if ( positive &lt; 0 )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throw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logic_error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“ &gt;0” 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7800" y="1447800"/>
            <a:ext cx="64008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try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method_that_can_throw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catch( …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914400" y="6400800"/>
            <a:ext cx="822960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>
                <a:hlinkClick r:id="rId2"/>
              </a:rPr>
              <a:t>http://www.e-reading.biz/chapter.php/1002058/28/Mayers_-_Effektivnoe_ispolzovanie_CPP.html</a:t>
            </a:r>
            <a:endParaRPr sz="16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810000" y="6324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&lt;exception&gt;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terminate_handler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set_terminate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		(</a:t>
            </a:r>
            <a:r>
              <a:rPr lang="en-US" sz="2400" b="1" dirty="0" err="1" smtClean="0"/>
              <a:t>terminate_handler</a:t>
            </a:r>
            <a:r>
              <a:rPr lang="en-US" sz="2400" b="1" dirty="0" smtClean="0"/>
              <a:t> f) throw(); 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unexpected_handler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set_unexpected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		(</a:t>
            </a:r>
            <a:r>
              <a:rPr lang="en-US" sz="2400" b="1" dirty="0" err="1" smtClean="0"/>
              <a:t>unexpected_handler</a:t>
            </a:r>
            <a:r>
              <a:rPr lang="en-US" sz="2400" b="1" dirty="0" smtClean="0"/>
              <a:t> f) throw();</a:t>
            </a:r>
            <a:endParaRPr lang="en-US" sz="2400" b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8100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Shape 7"/>
          <p:cNvSpPr txBox="1"/>
          <p:nvPr/>
        </p:nvSpPr>
        <p:spPr>
          <a:xfrm>
            <a:off x="5359080" y="6324600"/>
            <a:ext cx="370872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/>
            <a:r>
              <a:rPr lang="en-US" dirty="0">
                <a:hlinkClick r:id="rId2"/>
              </a:rPr>
              <a:t>http://www.cplusplus.com/reference/exception/set_unexpected/</a:t>
            </a:r>
            <a:endParaRPr dirty="0"/>
          </a:p>
        </p:txBody>
      </p:sp>
      <p:sp>
        <p:nvSpPr>
          <p:cNvPr id="6" name="TextShape 8"/>
          <p:cNvSpPr txBox="1"/>
          <p:nvPr/>
        </p:nvSpPr>
        <p:spPr>
          <a:xfrm>
            <a:off x="5450520" y="6015840"/>
            <a:ext cx="358092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/>
            <a:r>
              <a:rPr lang="en-US" dirty="0">
                <a:hlinkClick r:id="rId3"/>
              </a:rPr>
              <a:t>http://www.cplusplus.com/reference/exception/set_terminate/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Процесс, поток и многозадачность…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152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2438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5105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12192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низ 8"/>
          <p:cNvSpPr/>
          <p:nvPr/>
        </p:nvSpPr>
        <p:spPr>
          <a:xfrm>
            <a:off x="20574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41910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 вниз 12"/>
          <p:cNvSpPr/>
          <p:nvPr/>
        </p:nvSpPr>
        <p:spPr>
          <a:xfrm>
            <a:off x="64770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Стрелка вниз 13"/>
          <p:cNvSpPr/>
          <p:nvPr/>
        </p:nvSpPr>
        <p:spPr>
          <a:xfrm>
            <a:off x="73152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Shape 2"/>
          <p:cNvSpPr txBox="1"/>
          <p:nvPr/>
        </p:nvSpPr>
        <p:spPr>
          <a:xfrm>
            <a:off x="3657600" y="6324600"/>
            <a:ext cx="315108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hlinkClick r:id="rId17"/>
              </a:rPr>
              <a:t>http://habrahabr.ru/company/smart_soft/blog/185226/</a:t>
            </a:r>
            <a:endParaRPr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810000" y="6324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485</Words>
  <Application>Microsoft Office PowerPoint</Application>
  <PresentationFormat>Экран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С++ Craft: #3</vt:lpstr>
      <vt:lpstr>Исключение vs код возврата ошибки</vt:lpstr>
      <vt:lpstr>Exceptions</vt:lpstr>
      <vt:lpstr>Exceptions handling</vt:lpstr>
      <vt:lpstr>&lt;stdexcept&gt;</vt:lpstr>
      <vt:lpstr>Constructor</vt:lpstr>
      <vt:lpstr>Destructor</vt:lpstr>
      <vt:lpstr>&lt;exception&gt;</vt:lpstr>
      <vt:lpstr>Процесс, поток и многозадачность…</vt:lpstr>
      <vt:lpstr>Процесс, поток и многозадачность…</vt:lpstr>
      <vt:lpstr>&lt;boost/thread.hpp&gt;</vt:lpstr>
      <vt:lpstr>boost::thread</vt:lpstr>
      <vt:lpstr>boost::thread_group</vt:lpstr>
      <vt:lpstr>Критические секции</vt:lpstr>
      <vt:lpstr>boost::mutex</vt:lpstr>
      <vt:lpstr>boost::mutex</vt:lpstr>
      <vt:lpstr>boost::recursive_mutex</vt:lpstr>
      <vt:lpstr>boost::condition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#3</dc:title>
  <dc:creator>Marozau</dc:creator>
  <cp:lastModifiedBy>Marozau</cp:lastModifiedBy>
  <cp:revision>43</cp:revision>
  <dcterms:created xsi:type="dcterms:W3CDTF">2013-10-16T14:50:05Z</dcterms:created>
  <dcterms:modified xsi:type="dcterms:W3CDTF">2013-10-21T14:25:45Z</dcterms:modified>
</cp:coreProperties>
</file>