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4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F5253-2A82-415D-B64E-B977D93B0904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Craft: </a:t>
            </a:r>
            <a:r>
              <a:rPr lang="en-US" dirty="0" smtClean="0"/>
              <a:t>#4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Классы</a:t>
            </a:r>
          </a:p>
          <a:p>
            <a:r>
              <a:rPr lang="ru-RU" dirty="0" smtClean="0"/>
              <a:t>Перегрузка операторов</a:t>
            </a:r>
          </a:p>
          <a:p>
            <a:r>
              <a:rPr lang="ru-RU" dirty="0" smtClean="0"/>
              <a:t>Тестирование</a:t>
            </a:r>
            <a:endParaRPr lang="en-US" dirty="0"/>
          </a:p>
        </p:txBody>
      </p:sp>
      <p:pic>
        <p:nvPicPr>
          <p:cNvPr id="4" name="Рисунок 3" descr="cpp_craf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85800"/>
            <a:ext cx="91440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57200" y="1447800"/>
            <a:ext cx="8229600" cy="449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class </a:t>
            </a:r>
            <a:r>
              <a:rPr lang="en-US" dirty="0" err="1" smtClean="0"/>
              <a:t>explicit_example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public: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explicit_example</a:t>
            </a:r>
            <a:r>
              <a:rPr lang="en-US" dirty="0" smtClean="0"/>
              <a:t>( </a:t>
            </a:r>
            <a:r>
              <a:rPr lang="en-US" dirty="0" err="1" smtClean="0"/>
              <a:t>int</a:t>
            </a:r>
            <a:r>
              <a:rPr lang="en-US" dirty="0" smtClean="0"/>
              <a:t> a </a:t>
            </a:r>
            <a:r>
              <a:rPr lang="en-US" dirty="0" smtClean="0"/>
              <a:t>) {}</a:t>
            </a:r>
            <a:endParaRPr lang="en-US" dirty="0" smtClean="0"/>
          </a:p>
          <a:p>
            <a:r>
              <a:rPr lang="en-US" dirty="0" smtClean="0"/>
              <a:t>};</a:t>
            </a:r>
            <a:endParaRPr lang="en-US" dirty="0" smtClean="0"/>
          </a:p>
          <a:p>
            <a:r>
              <a:rPr lang="en-US" dirty="0" smtClean="0"/>
              <a:t>void f( const </a:t>
            </a:r>
            <a:r>
              <a:rPr lang="en-US" dirty="0" err="1" smtClean="0"/>
              <a:t>explicit_example</a:t>
            </a:r>
            <a:r>
              <a:rPr lang="en-US" dirty="0" smtClean="0"/>
              <a:t>&amp; a 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f( 5 );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57200" y="1447800"/>
            <a:ext cx="8229600" cy="449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class </a:t>
            </a:r>
            <a:r>
              <a:rPr lang="en-US" dirty="0" err="1" smtClean="0"/>
              <a:t>explicit_example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public:</a:t>
            </a:r>
          </a:p>
          <a:p>
            <a:r>
              <a:rPr lang="en-US" dirty="0" smtClean="0"/>
              <a:t>	</a:t>
            </a:r>
            <a:r>
              <a:rPr lang="en-US" dirty="0" smtClean="0"/>
              <a:t>explicit </a:t>
            </a:r>
            <a:r>
              <a:rPr lang="en-US" dirty="0" err="1" smtClean="0"/>
              <a:t>explicit_example</a:t>
            </a:r>
            <a:r>
              <a:rPr lang="en-US" dirty="0" smtClean="0"/>
              <a:t>( </a:t>
            </a:r>
            <a:r>
              <a:rPr lang="en-US" dirty="0" err="1" smtClean="0"/>
              <a:t>int</a:t>
            </a:r>
            <a:r>
              <a:rPr lang="en-US" dirty="0" smtClean="0"/>
              <a:t> a </a:t>
            </a:r>
            <a:r>
              <a:rPr lang="en-US" dirty="0" smtClean="0"/>
              <a:t>) {}</a:t>
            </a:r>
            <a:endParaRPr lang="en-US" dirty="0" smtClean="0"/>
          </a:p>
          <a:p>
            <a:r>
              <a:rPr lang="en-US" dirty="0" smtClean="0"/>
              <a:t>};</a:t>
            </a:r>
            <a:endParaRPr lang="en-US" dirty="0" smtClean="0"/>
          </a:p>
          <a:p>
            <a:r>
              <a:rPr lang="en-US" dirty="0" smtClean="0"/>
              <a:t>void f( const </a:t>
            </a:r>
            <a:r>
              <a:rPr lang="en-US" dirty="0" err="1" smtClean="0"/>
              <a:t>explicit_example</a:t>
            </a:r>
            <a:r>
              <a:rPr lang="en-US" dirty="0" smtClean="0"/>
              <a:t>&amp; a 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// </a:t>
            </a:r>
            <a:r>
              <a:rPr lang="en-US" dirty="0" smtClean="0"/>
              <a:t>error C2664: 'f' : cannot convert parameter 1 from '</a:t>
            </a:r>
            <a:r>
              <a:rPr lang="en-US" dirty="0" err="1" smtClean="0"/>
              <a:t>int</a:t>
            </a:r>
            <a:r>
              <a:rPr lang="en-US" dirty="0" smtClean="0"/>
              <a:t>' to </a:t>
            </a:r>
            <a:endParaRPr lang="en-US" dirty="0" smtClean="0"/>
          </a:p>
          <a:p>
            <a:r>
              <a:rPr lang="en-US" dirty="0" smtClean="0"/>
              <a:t>// 'const </a:t>
            </a:r>
            <a:r>
              <a:rPr lang="en-US" dirty="0" err="1" smtClean="0"/>
              <a:t>explicit_example</a:t>
            </a:r>
            <a:r>
              <a:rPr lang="en-US" dirty="0" smtClean="0"/>
              <a:t> </a:t>
            </a:r>
            <a:r>
              <a:rPr lang="en-US" dirty="0" smtClean="0"/>
              <a:t>&amp;'</a:t>
            </a:r>
          </a:p>
          <a:p>
            <a:r>
              <a:rPr lang="en-US" dirty="0" smtClean="0"/>
              <a:t>	f( 5 ); 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boost::</a:t>
            </a:r>
            <a:r>
              <a:rPr lang="en-US" dirty="0" err="1" smtClean="0"/>
              <a:t>noncopyable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Используйте!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Инициализация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ru-RU" dirty="0" smtClean="0"/>
              <a:t>Все виртуальные наследования в порядке задания</a:t>
            </a:r>
            <a:endParaRPr lang="en-US" dirty="0" smtClean="0"/>
          </a:p>
          <a:p>
            <a:pPr marL="514350" indent="-514350">
              <a:buAutoNum type="arabicParenR"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2) Все наследования в порядке наследования</a:t>
            </a:r>
            <a:endParaRPr lang="en-US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3) Члены класса в порядке объявления (декларации) (то что задано в файле </a:t>
            </a:r>
            <a:r>
              <a:rPr lang="en-US" dirty="0" smtClean="0"/>
              <a:t>*.h).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Члены константы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ru-RU" dirty="0" smtClean="0"/>
              <a:t>Нелокальная память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1447800"/>
            <a:ext cx="8229600" cy="449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// cat </a:t>
            </a:r>
            <a:r>
              <a:rPr lang="en-US" dirty="0" err="1" smtClean="0"/>
              <a:t>file.h</a:t>
            </a:r>
            <a:endParaRPr lang="en-US" dirty="0" smtClean="0"/>
          </a:p>
          <a:p>
            <a:r>
              <a:rPr lang="en-US" dirty="0" err="1" smtClean="0"/>
              <a:t>struct</a:t>
            </a:r>
            <a:r>
              <a:rPr lang="en-US" dirty="0" smtClean="0"/>
              <a:t> a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static const std::string </a:t>
            </a:r>
            <a:r>
              <a:rPr lang="en-US" dirty="0" err="1" smtClean="0"/>
              <a:t>my_string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smtClean="0"/>
              <a:t>};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// cat file.cpp</a:t>
            </a:r>
          </a:p>
          <a:p>
            <a:r>
              <a:rPr lang="en-US" dirty="0" smtClean="0"/>
              <a:t>const </a:t>
            </a:r>
            <a:r>
              <a:rPr lang="en-US" dirty="0" smtClean="0"/>
              <a:t>std::string </a:t>
            </a:r>
            <a:r>
              <a:rPr lang="en-US" dirty="0" smtClean="0"/>
              <a:t>a::</a:t>
            </a:r>
            <a:r>
              <a:rPr lang="en-US" dirty="0" err="1" smtClean="0"/>
              <a:t>my_string</a:t>
            </a:r>
            <a:r>
              <a:rPr lang="en-US" dirty="0" smtClean="0"/>
              <a:t> = “const for class a”;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Локальная статическая память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1600200"/>
            <a:ext cx="8229600" cy="2362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void f()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   static </a:t>
            </a:r>
            <a:r>
              <a:rPr lang="en-US" dirty="0" err="1" smtClean="0"/>
              <a:t>my_variable</a:t>
            </a:r>
            <a:r>
              <a:rPr lang="en-US" dirty="0" smtClean="0"/>
              <a:t> object;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Интересно знать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http://en.wikipedia.org/wiki/Argument-dependent_name_lookup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2819400"/>
            <a:ext cx="8229600" cy="381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namespace NS </a:t>
            </a:r>
            <a:endParaRPr lang="ru-RU" dirty="0" smtClean="0"/>
          </a:p>
          <a:p>
            <a:r>
              <a:rPr lang="en-US" dirty="0" smtClean="0"/>
              <a:t>{</a:t>
            </a:r>
            <a:endParaRPr lang="ru-RU" dirty="0" smtClean="0"/>
          </a:p>
          <a:p>
            <a:r>
              <a:rPr lang="ru-RU" dirty="0" smtClean="0"/>
              <a:t>       </a:t>
            </a:r>
            <a:r>
              <a:rPr lang="en-US" dirty="0" smtClean="0"/>
              <a:t> </a:t>
            </a:r>
            <a:r>
              <a:rPr lang="en-US" dirty="0" smtClean="0"/>
              <a:t>class A {}; </a:t>
            </a:r>
            <a:endParaRPr lang="ru-RU" dirty="0" smtClean="0"/>
          </a:p>
          <a:p>
            <a:r>
              <a:rPr lang="ru-RU" dirty="0" smtClean="0"/>
              <a:t>        </a:t>
            </a:r>
            <a:r>
              <a:rPr lang="en-US" dirty="0" smtClean="0"/>
              <a:t>void </a:t>
            </a:r>
            <a:r>
              <a:rPr lang="en-US" dirty="0" smtClean="0"/>
              <a:t>f( A *&amp;, </a:t>
            </a:r>
            <a:r>
              <a:rPr lang="en-US" dirty="0" err="1" smtClean="0"/>
              <a:t>int</a:t>
            </a:r>
            <a:r>
              <a:rPr lang="en-US" dirty="0" smtClean="0"/>
              <a:t> ) {} </a:t>
            </a:r>
            <a:endParaRPr lang="ru-RU" dirty="0" smtClean="0"/>
          </a:p>
          <a:p>
            <a:r>
              <a:rPr lang="en-US" dirty="0" smtClean="0"/>
              <a:t>} </a:t>
            </a:r>
            <a:endParaRPr lang="ru-RU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main() </a:t>
            </a:r>
            <a:endParaRPr lang="ru-RU" dirty="0" smtClean="0"/>
          </a:p>
          <a:p>
            <a:r>
              <a:rPr lang="en-US" dirty="0" smtClean="0"/>
              <a:t>{ 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ru-RU" dirty="0" smtClean="0"/>
              <a:t>       </a:t>
            </a:r>
            <a:r>
              <a:rPr lang="en-US" dirty="0" smtClean="0"/>
              <a:t>NS</a:t>
            </a:r>
            <a:r>
              <a:rPr lang="en-US" dirty="0" smtClean="0"/>
              <a:t>::A *a; 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ru-RU" dirty="0" smtClean="0"/>
              <a:t>       </a:t>
            </a:r>
            <a:r>
              <a:rPr lang="en-US" dirty="0" smtClean="0"/>
              <a:t>f</a:t>
            </a:r>
            <a:r>
              <a:rPr lang="en-US" dirty="0" smtClean="0"/>
              <a:t>( a, 0 ); </a:t>
            </a:r>
            <a:r>
              <a:rPr lang="en-US" dirty="0" smtClean="0"/>
              <a:t>//</a:t>
            </a:r>
            <a:r>
              <a:rPr lang="ru-RU" dirty="0" smtClean="0"/>
              <a:t> как он это делает?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algn="ctr">
              <a:buNone/>
            </a:pPr>
            <a:r>
              <a:rPr lang="en-US" sz="7200" dirty="0" smtClean="0"/>
              <a:t>?</a:t>
            </a:r>
            <a:endParaRPr lang="en-US" sz="72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 операторов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1295400"/>
            <a:ext cx="8229600" cy="525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class </a:t>
            </a:r>
            <a:r>
              <a:rPr lang="en-US" dirty="0" err="1" smtClean="0"/>
              <a:t>my_int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_;</a:t>
            </a:r>
          </a:p>
          <a:p>
            <a:r>
              <a:rPr lang="en-US" dirty="0" smtClean="0"/>
              <a:t>public: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my_int</a:t>
            </a:r>
            <a:r>
              <a:rPr lang="en-US" dirty="0" smtClean="0"/>
              <a:t>( const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) : </a:t>
            </a:r>
            <a:r>
              <a:rPr lang="en-US" dirty="0" err="1" smtClean="0"/>
              <a:t>i</a:t>
            </a:r>
            <a:r>
              <a:rPr lang="en-US" dirty="0" smtClean="0"/>
              <a:t>_(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</a:p>
          <a:p>
            <a:r>
              <a:rPr lang="en-US" dirty="0" smtClean="0"/>
              <a:t>	const </a:t>
            </a:r>
            <a:r>
              <a:rPr lang="en-US" dirty="0" err="1" smtClean="0"/>
              <a:t>my_int</a:t>
            </a:r>
            <a:r>
              <a:rPr lang="en-US" dirty="0" smtClean="0"/>
              <a:t>&amp; operator+=( const </a:t>
            </a:r>
            <a:r>
              <a:rPr lang="en-US" dirty="0" err="1" smtClean="0"/>
              <a:t>my_int</a:t>
            </a:r>
            <a:r>
              <a:rPr lang="en-US" dirty="0" smtClean="0"/>
              <a:t>&amp; other 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i</a:t>
            </a:r>
            <a:r>
              <a:rPr lang="en-US" dirty="0" smtClean="0"/>
              <a:t>_ += </a:t>
            </a:r>
            <a:r>
              <a:rPr lang="en-US" dirty="0" err="1" smtClean="0"/>
              <a:t>other.i</a:t>
            </a:r>
            <a:r>
              <a:rPr lang="en-US" dirty="0" smtClean="0"/>
              <a:t>_;</a:t>
            </a:r>
          </a:p>
          <a:p>
            <a:r>
              <a:rPr lang="en-US" dirty="0" smtClean="0"/>
              <a:t>		return *this;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const </a:t>
            </a:r>
            <a:r>
              <a:rPr lang="en-US" dirty="0" err="1" smtClean="0"/>
              <a:t>my_int</a:t>
            </a:r>
            <a:r>
              <a:rPr lang="en-US" dirty="0" smtClean="0"/>
              <a:t> operator+( const </a:t>
            </a:r>
            <a:r>
              <a:rPr lang="en-US" dirty="0" err="1" smtClean="0"/>
              <a:t>my_int</a:t>
            </a:r>
            <a:r>
              <a:rPr lang="en-US" dirty="0" smtClean="0"/>
              <a:t>&amp; other ) const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my_int</a:t>
            </a:r>
            <a:r>
              <a:rPr lang="en-US" dirty="0" smtClean="0"/>
              <a:t> res( </a:t>
            </a:r>
            <a:r>
              <a:rPr lang="en-US" dirty="0" err="1" smtClean="0"/>
              <a:t>i</a:t>
            </a:r>
            <a:r>
              <a:rPr lang="en-US" dirty="0" smtClean="0"/>
              <a:t>_ );</a:t>
            </a:r>
          </a:p>
          <a:p>
            <a:r>
              <a:rPr lang="en-US" dirty="0" smtClean="0"/>
              <a:t>		res += </a:t>
            </a:r>
            <a:r>
              <a:rPr lang="en-US" dirty="0" err="1" smtClean="0"/>
              <a:t>other.i</a:t>
            </a:r>
            <a:r>
              <a:rPr lang="en-US" dirty="0" smtClean="0"/>
              <a:t>_;</a:t>
            </a:r>
          </a:p>
          <a:p>
            <a:r>
              <a:rPr lang="en-US" dirty="0" smtClean="0"/>
              <a:t>		return res;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};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 smtClean="0"/>
              <a:t>Перегрузка </a:t>
            </a:r>
            <a:r>
              <a:rPr lang="ru-RU" dirty="0" smtClean="0"/>
              <a:t>операторов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7200" y="1295400"/>
            <a:ext cx="8229600" cy="525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class </a:t>
            </a:r>
            <a:r>
              <a:rPr lang="en-US" dirty="0" err="1" smtClean="0"/>
              <a:t>my_int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_;</a:t>
            </a:r>
          </a:p>
          <a:p>
            <a:r>
              <a:rPr lang="en-US" dirty="0" smtClean="0"/>
              <a:t>public: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my_int</a:t>
            </a:r>
            <a:r>
              <a:rPr lang="en-US" dirty="0" smtClean="0"/>
              <a:t>( const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) : </a:t>
            </a:r>
            <a:r>
              <a:rPr lang="en-US" dirty="0" err="1" smtClean="0"/>
              <a:t>i</a:t>
            </a:r>
            <a:r>
              <a:rPr lang="en-US" dirty="0" smtClean="0"/>
              <a:t>_(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</a:p>
          <a:p>
            <a:r>
              <a:rPr lang="en-US" dirty="0" smtClean="0"/>
              <a:t>	const </a:t>
            </a:r>
            <a:r>
              <a:rPr lang="en-US" dirty="0" err="1" smtClean="0"/>
              <a:t>my_int</a:t>
            </a:r>
            <a:r>
              <a:rPr lang="en-US" dirty="0" smtClean="0"/>
              <a:t>&amp; operator+=( const </a:t>
            </a:r>
            <a:r>
              <a:rPr lang="en-US" dirty="0" err="1" smtClean="0"/>
              <a:t>my_int</a:t>
            </a:r>
            <a:r>
              <a:rPr lang="en-US" dirty="0" smtClean="0"/>
              <a:t>&amp; other 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i</a:t>
            </a:r>
            <a:r>
              <a:rPr lang="en-US" dirty="0" smtClean="0"/>
              <a:t>_ += </a:t>
            </a:r>
            <a:r>
              <a:rPr lang="en-US" dirty="0" err="1" smtClean="0"/>
              <a:t>other.i</a:t>
            </a:r>
            <a:r>
              <a:rPr lang="en-US" dirty="0" smtClean="0"/>
              <a:t>_;</a:t>
            </a:r>
          </a:p>
          <a:p>
            <a:r>
              <a:rPr lang="en-US" dirty="0" smtClean="0"/>
              <a:t>		return *this;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const </a:t>
            </a:r>
            <a:r>
              <a:rPr lang="en-US" dirty="0" err="1" smtClean="0"/>
              <a:t>my_int</a:t>
            </a:r>
            <a:r>
              <a:rPr lang="en-US" dirty="0" smtClean="0"/>
              <a:t> operator+( const </a:t>
            </a:r>
            <a:r>
              <a:rPr lang="en-US" dirty="0" err="1" smtClean="0"/>
              <a:t>my_int</a:t>
            </a:r>
            <a:r>
              <a:rPr lang="en-US" dirty="0" smtClean="0"/>
              <a:t>&amp; other ) const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my_int</a:t>
            </a:r>
            <a:r>
              <a:rPr lang="en-US" dirty="0" smtClean="0"/>
              <a:t> res( </a:t>
            </a:r>
            <a:r>
              <a:rPr lang="en-US" dirty="0" err="1" smtClean="0"/>
              <a:t>i</a:t>
            </a:r>
            <a:r>
              <a:rPr lang="en-US" dirty="0" smtClean="0"/>
              <a:t>_ );</a:t>
            </a:r>
          </a:p>
          <a:p>
            <a:r>
              <a:rPr lang="en-US" dirty="0" smtClean="0"/>
              <a:t>		res += </a:t>
            </a:r>
            <a:r>
              <a:rPr lang="en-US" dirty="0" err="1" smtClean="0"/>
              <a:t>other.i</a:t>
            </a:r>
            <a:r>
              <a:rPr lang="en-US" dirty="0" smtClean="0"/>
              <a:t>_;</a:t>
            </a:r>
          </a:p>
          <a:p>
            <a:r>
              <a:rPr lang="en-US" dirty="0" smtClean="0"/>
              <a:t>		return res;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};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419600" y="5334000"/>
            <a:ext cx="4155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Помоги лектору найти ошибку в слайде.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 Программирования </a:t>
            </a:r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Бьерн Страуструп; глава «Классы».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Помощники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1295400"/>
            <a:ext cx="8229600" cy="525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class complex</a:t>
            </a:r>
          </a:p>
          <a:p>
            <a:r>
              <a:rPr lang="en-US" dirty="0" smtClean="0"/>
              <a:t>{</a:t>
            </a:r>
          </a:p>
          <a:p>
            <a:r>
              <a:rPr lang="ru-RU" dirty="0" smtClean="0"/>
              <a:t>      </a:t>
            </a:r>
            <a:r>
              <a:rPr lang="en-US" dirty="0" smtClean="0"/>
              <a:t>friend </a:t>
            </a:r>
            <a:r>
              <a:rPr lang="en-US" dirty="0" smtClean="0"/>
              <a:t>std::</a:t>
            </a:r>
            <a:r>
              <a:rPr lang="en-US" dirty="0" err="1" smtClean="0"/>
              <a:t>ostream</a:t>
            </a:r>
            <a:r>
              <a:rPr lang="en-US" dirty="0" smtClean="0"/>
              <a:t>&amp; operator&lt;&lt;( std::</a:t>
            </a:r>
            <a:r>
              <a:rPr lang="en-US" dirty="0" err="1" smtClean="0"/>
              <a:t>ostream</a:t>
            </a:r>
            <a:r>
              <a:rPr lang="en-US" dirty="0" smtClean="0"/>
              <a:t>&amp; out, const complex&amp; );</a:t>
            </a:r>
          </a:p>
          <a:p>
            <a:r>
              <a:rPr lang="ru-RU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re, </a:t>
            </a:r>
            <a:r>
              <a:rPr lang="en-US" dirty="0" err="1" smtClean="0"/>
              <a:t>im</a:t>
            </a:r>
            <a:r>
              <a:rPr lang="en-US" dirty="0" smtClean="0"/>
              <a:t>;</a:t>
            </a:r>
          </a:p>
          <a:p>
            <a:r>
              <a:rPr lang="en-US" dirty="0" smtClean="0"/>
              <a:t>};</a:t>
            </a:r>
          </a:p>
          <a:p>
            <a:r>
              <a:rPr lang="en-US" dirty="0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ostream</a:t>
            </a:r>
            <a:r>
              <a:rPr lang="en-US" dirty="0" smtClean="0"/>
              <a:t>&amp; operator&lt;&lt;( std::</a:t>
            </a:r>
            <a:r>
              <a:rPr lang="en-US" dirty="0" err="1" smtClean="0"/>
              <a:t>ostream</a:t>
            </a:r>
            <a:r>
              <a:rPr lang="en-US" dirty="0" smtClean="0"/>
              <a:t>&amp; out, const complex&amp; c )</a:t>
            </a:r>
          </a:p>
          <a:p>
            <a:r>
              <a:rPr lang="en-US" dirty="0" smtClean="0"/>
              <a:t>{</a:t>
            </a:r>
          </a:p>
          <a:p>
            <a:r>
              <a:rPr lang="ru-RU" dirty="0" smtClean="0"/>
              <a:t>      </a:t>
            </a:r>
            <a:r>
              <a:rPr lang="en-US" dirty="0" smtClean="0"/>
              <a:t>out </a:t>
            </a:r>
            <a:r>
              <a:rPr lang="en-US" dirty="0" smtClean="0"/>
              <a:t>&lt;&lt; c.re &lt;&lt; " " &lt;&lt; c.im;</a:t>
            </a:r>
          </a:p>
          <a:p>
            <a:r>
              <a:rPr lang="ru-RU" dirty="0" smtClean="0"/>
              <a:t>      </a:t>
            </a:r>
            <a:r>
              <a:rPr lang="en-US" dirty="0" smtClean="0"/>
              <a:t>return </a:t>
            </a:r>
            <a:r>
              <a:rPr lang="en-US" dirty="0" smtClean="0"/>
              <a:t>out;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main() </a:t>
            </a:r>
          </a:p>
          <a:p>
            <a:r>
              <a:rPr lang="en-US" dirty="0" smtClean="0"/>
              <a:t>{</a:t>
            </a:r>
          </a:p>
          <a:p>
            <a:r>
              <a:rPr lang="ru-RU" dirty="0" smtClean="0"/>
              <a:t>       </a:t>
            </a:r>
            <a:r>
              <a:rPr lang="en-US" dirty="0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ofstream</a:t>
            </a:r>
            <a:r>
              <a:rPr lang="en-US" dirty="0" smtClean="0"/>
              <a:t> out( "" );</a:t>
            </a:r>
          </a:p>
          <a:p>
            <a:r>
              <a:rPr lang="ru-RU" dirty="0" smtClean="0"/>
              <a:t>       </a:t>
            </a:r>
            <a:r>
              <a:rPr lang="en-US" dirty="0" smtClean="0"/>
              <a:t>complex </a:t>
            </a:r>
            <a:r>
              <a:rPr lang="en-US" dirty="0" smtClean="0"/>
              <a:t>c;</a:t>
            </a:r>
          </a:p>
          <a:p>
            <a:r>
              <a:rPr lang="ru-RU" dirty="0" smtClean="0"/>
              <a:t>       </a:t>
            </a:r>
            <a:r>
              <a:rPr lang="en-US" dirty="0" smtClean="0"/>
              <a:t>out </a:t>
            </a:r>
            <a:r>
              <a:rPr lang="en-US" dirty="0" smtClean="0"/>
              <a:t>&lt;&lt; c &lt;&lt; " " &lt;&lt; c;</a:t>
            </a:r>
          </a:p>
          <a:p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 преобразования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1371600"/>
            <a:ext cx="8229600" cy="510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class </a:t>
            </a:r>
            <a:r>
              <a:rPr lang="en-US" dirty="0" err="1" smtClean="0"/>
              <a:t>my_string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public:</a:t>
            </a:r>
          </a:p>
          <a:p>
            <a:r>
              <a:rPr lang="en-US" dirty="0" smtClean="0"/>
              <a:t>	void operator=( const char* const </a:t>
            </a:r>
            <a:r>
              <a:rPr lang="en-US" dirty="0" err="1" smtClean="0"/>
              <a:t>ch</a:t>
            </a:r>
            <a:r>
              <a:rPr lang="en-US" dirty="0" smtClean="0"/>
              <a:t> ){}</a:t>
            </a:r>
          </a:p>
          <a:p>
            <a:r>
              <a:rPr lang="en-US" dirty="0" smtClean="0"/>
              <a:t>	char* operator()( const char* const ){ return ""; }</a:t>
            </a:r>
          </a:p>
          <a:p>
            <a:r>
              <a:rPr lang="en-US" dirty="0" smtClean="0"/>
              <a:t>	</a:t>
            </a:r>
            <a:r>
              <a:rPr lang="en-US" dirty="0" smtClean="0"/>
              <a:t>const </a:t>
            </a:r>
            <a:r>
              <a:rPr lang="en-US" dirty="0" err="1" smtClean="0"/>
              <a:t>my_string</a:t>
            </a:r>
            <a:r>
              <a:rPr lang="en-US" dirty="0" smtClean="0"/>
              <a:t> </a:t>
            </a:r>
            <a:r>
              <a:rPr lang="en-US" dirty="0" smtClean="0"/>
              <a:t>operator+( const char* const ){ return </a:t>
            </a:r>
            <a:r>
              <a:rPr lang="en-US" dirty="0" err="1" smtClean="0"/>
              <a:t>my_string</a:t>
            </a:r>
            <a:r>
              <a:rPr lang="en-US" dirty="0" smtClean="0"/>
              <a:t>(); }</a:t>
            </a:r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smtClean="0"/>
              <a:t>// const </a:t>
            </a:r>
            <a:r>
              <a:rPr lang="en-US" dirty="0" smtClean="0"/>
              <a:t>char* const operator+( const char* const </a:t>
            </a:r>
            <a:r>
              <a:rPr lang="en-US" dirty="0" err="1" smtClean="0"/>
              <a:t>ch</a:t>
            </a:r>
            <a:r>
              <a:rPr lang="en-US" dirty="0" smtClean="0"/>
              <a:t>, const </a:t>
            </a:r>
            <a:r>
              <a:rPr lang="en-US" dirty="0" err="1" smtClean="0"/>
              <a:t>my_string</a:t>
            </a:r>
            <a:r>
              <a:rPr lang="en-US" dirty="0" smtClean="0"/>
              <a:t>&amp; c </a:t>
            </a:r>
            <a:r>
              <a:rPr lang="en-US" dirty="0" smtClean="0"/>
              <a:t>)</a:t>
            </a:r>
          </a:p>
          <a:p>
            <a:r>
              <a:rPr lang="en-US" dirty="0" smtClean="0"/>
              <a:t>// { </a:t>
            </a:r>
            <a:r>
              <a:rPr lang="en-US" dirty="0" smtClean="0"/>
              <a:t>return </a:t>
            </a:r>
            <a:r>
              <a:rPr lang="en-US" dirty="0" err="1" smtClean="0"/>
              <a:t>ch</a:t>
            </a:r>
            <a:r>
              <a:rPr lang="en-US" dirty="0" smtClean="0"/>
              <a:t>; </a:t>
            </a:r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main() 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my_string</a:t>
            </a:r>
            <a:r>
              <a:rPr lang="en-US" dirty="0" smtClean="0"/>
              <a:t> </a:t>
            </a:r>
            <a:r>
              <a:rPr lang="en-US" dirty="0" smtClean="0"/>
              <a:t>a, b;</a:t>
            </a:r>
            <a:endParaRPr lang="en-US" dirty="0" smtClean="0"/>
          </a:p>
          <a:p>
            <a:r>
              <a:rPr lang="en-US" dirty="0" smtClean="0"/>
              <a:t>	b = "" + a;</a:t>
            </a:r>
          </a:p>
          <a:p>
            <a:r>
              <a:rPr lang="en-US" dirty="0" smtClean="0"/>
              <a:t>}</a:t>
            </a:r>
            <a:endParaRPr 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Индексация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1600200"/>
            <a:ext cx="8229600" cy="358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class </a:t>
            </a:r>
            <a:r>
              <a:rPr lang="en-US" dirty="0" err="1" smtClean="0"/>
              <a:t>my_string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public:</a:t>
            </a:r>
          </a:p>
          <a:p>
            <a:r>
              <a:rPr lang="en-US" dirty="0" smtClean="0"/>
              <a:t>	void operator[]( const </a:t>
            </a:r>
            <a:r>
              <a:rPr lang="en-US" dirty="0" err="1" smtClean="0"/>
              <a:t>int</a:t>
            </a:r>
            <a:r>
              <a:rPr lang="en-US" dirty="0" smtClean="0"/>
              <a:t> index ) {}</a:t>
            </a:r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 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my_string</a:t>
            </a:r>
            <a:r>
              <a:rPr lang="en-US" dirty="0" smtClean="0"/>
              <a:t> a;</a:t>
            </a:r>
          </a:p>
          <a:p>
            <a:r>
              <a:rPr lang="en-US" dirty="0" smtClean="0"/>
              <a:t>	a[ 45 ];</a:t>
            </a:r>
          </a:p>
          <a:p>
            <a:r>
              <a:rPr lang="en-US" dirty="0" smtClean="0"/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типов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trike="sngStrike" dirty="0" smtClean="0"/>
              <a:t>(</a:t>
            </a:r>
            <a:r>
              <a:rPr lang="en-US" strike="sngStrike" dirty="0" err="1" smtClean="0"/>
              <a:t>int</a:t>
            </a:r>
            <a:r>
              <a:rPr lang="en-US" strike="sngStrike" dirty="0" smtClean="0"/>
              <a:t>)( variable )</a:t>
            </a:r>
            <a:endParaRPr lang="ru-RU" strike="sngStrike" dirty="0" smtClean="0"/>
          </a:p>
          <a:p>
            <a:endParaRPr lang="en-US" dirty="0" smtClean="0"/>
          </a:p>
          <a:p>
            <a:r>
              <a:rPr lang="en-US" dirty="0" err="1" smtClean="0"/>
              <a:t>static_cast</a:t>
            </a:r>
            <a:r>
              <a:rPr lang="en-US" dirty="0" smtClean="0"/>
              <a:t>, </a:t>
            </a:r>
            <a:endParaRPr lang="ru-RU" dirty="0" smtClean="0"/>
          </a:p>
          <a:p>
            <a:r>
              <a:rPr lang="en-US" dirty="0" err="1" smtClean="0"/>
              <a:t>dynamic_cast</a:t>
            </a:r>
            <a:r>
              <a:rPr lang="en-US" dirty="0" smtClean="0"/>
              <a:t>, </a:t>
            </a:r>
            <a:endParaRPr lang="ru-RU" dirty="0" smtClean="0"/>
          </a:p>
          <a:p>
            <a:r>
              <a:rPr lang="en-US" dirty="0" err="1" smtClean="0"/>
              <a:t>reinterpret_cast</a:t>
            </a:r>
            <a:r>
              <a:rPr lang="en-US" dirty="0" smtClean="0"/>
              <a:t>, </a:t>
            </a:r>
            <a:endParaRPr lang="ru-RU" dirty="0" smtClean="0"/>
          </a:p>
          <a:p>
            <a:r>
              <a:rPr lang="en-US" dirty="0" err="1" smtClean="0"/>
              <a:t>const_cast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343400" y="2971800"/>
            <a:ext cx="50526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5400" dirty="0" smtClean="0"/>
              <a:t>?</a:t>
            </a:r>
            <a:endParaRPr lang="en-US" sz="5400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BOOST_TEST_FRAMEWORK</a:t>
            </a:r>
            <a:endParaRPr lang="ru-RU" dirty="0" smtClean="0"/>
          </a:p>
          <a:p>
            <a:r>
              <a:rPr lang="en-US" dirty="0" err="1" smtClean="0"/>
              <a:t>Gtest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</a:p>
          <a:p>
            <a:endParaRPr lang="en-US" dirty="0" smtClean="0"/>
          </a:p>
          <a:p>
            <a:r>
              <a:rPr lang="ru-RU" dirty="0" smtClean="0"/>
              <a:t>Когда тесты используются для разработки приложения.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BOOST_CHECK_EQUAL</a:t>
            </a:r>
          </a:p>
          <a:p>
            <a:r>
              <a:rPr lang="en-US" dirty="0" smtClean="0"/>
              <a:t>BOOST_CHECK_NO_THROW</a:t>
            </a:r>
          </a:p>
          <a:p>
            <a:r>
              <a:rPr lang="en-US" dirty="0" smtClean="0"/>
              <a:t>BOOST_CHECK_THROW</a:t>
            </a:r>
          </a:p>
          <a:p>
            <a:r>
              <a:rPr lang="en-US" dirty="0" smtClean="0"/>
              <a:t>BOOST_CHECK_BITWISE_EQUAL</a:t>
            </a:r>
          </a:p>
          <a:p>
            <a:r>
              <a:rPr lang="en-US" dirty="0" smtClean="0"/>
              <a:t>BOOST_MESSAGE</a:t>
            </a:r>
          </a:p>
          <a:p>
            <a:r>
              <a:rPr lang="en-US" dirty="0" smtClean="0"/>
              <a:t>BOOST_ERROR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267200" y="2743200"/>
            <a:ext cx="54053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6000" dirty="0" smtClean="0"/>
              <a:t>?</a:t>
            </a:r>
            <a:endParaRPr lang="en-US" sz="6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</a:t>
            </a:r>
            <a:r>
              <a:rPr lang="en-US" dirty="0" smtClean="0"/>
              <a:t>#</a:t>
            </a:r>
            <a:r>
              <a:rPr lang="ru-RU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1524000"/>
            <a:ext cx="8229600" cy="502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endParaRPr lang="en-US" dirty="0" smtClean="0"/>
          </a:p>
          <a:p>
            <a:r>
              <a:rPr lang="ru-RU" dirty="0" smtClean="0"/>
              <a:t>   </a:t>
            </a:r>
            <a:r>
              <a:rPr lang="en-US" dirty="0" smtClean="0"/>
              <a:t>class </a:t>
            </a:r>
            <a:r>
              <a:rPr lang="en-US" dirty="0" err="1" smtClean="0"/>
              <a:t>TestClass</a:t>
            </a:r>
            <a:endParaRPr lang="en-US" dirty="0" smtClean="0"/>
          </a:p>
          <a:p>
            <a:r>
              <a:rPr lang="ru-RU" dirty="0" smtClean="0"/>
              <a:t>   </a:t>
            </a:r>
            <a:r>
              <a:rPr lang="en-US" dirty="0" smtClean="0"/>
              <a:t>{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ru-RU" dirty="0" smtClean="0"/>
              <a:t> </a:t>
            </a:r>
            <a:r>
              <a:rPr lang="en-US" dirty="0" smtClean="0"/>
              <a:t>  </a:t>
            </a:r>
            <a:r>
              <a:rPr lang="ru-RU" dirty="0" smtClean="0"/>
              <a:t>    </a:t>
            </a:r>
            <a:r>
              <a:rPr lang="en-US" dirty="0" smtClean="0"/>
              <a:t>const </a:t>
            </a:r>
            <a:r>
              <a:rPr lang="en-US" dirty="0" err="1" smtClean="0"/>
              <a:t>int</a:t>
            </a:r>
            <a:r>
              <a:rPr lang="en-US" dirty="0" smtClean="0"/>
              <a:t> a_;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ru-RU" dirty="0" smtClean="0"/>
              <a:t>    </a:t>
            </a:r>
            <a:r>
              <a:rPr lang="en-US" dirty="0" smtClean="0"/>
              <a:t>  </a:t>
            </a:r>
            <a:r>
              <a:rPr lang="en-US" dirty="0" err="1" smtClean="0"/>
              <a:t>TestClass</a:t>
            </a:r>
            <a:r>
              <a:rPr lang="en-US" dirty="0" smtClean="0"/>
              <a:t>();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  </a:t>
            </a:r>
            <a:r>
              <a:rPr lang="ru-RU" dirty="0" smtClean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TestClass</a:t>
            </a:r>
            <a:r>
              <a:rPr lang="en-US" dirty="0" smtClean="0"/>
              <a:t>( const </a:t>
            </a:r>
            <a:r>
              <a:rPr lang="en-US" dirty="0" err="1" smtClean="0"/>
              <a:t>TestClass</a:t>
            </a:r>
            <a:r>
              <a:rPr lang="en-US" dirty="0" smtClean="0"/>
              <a:t>&amp; );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dirty="0" smtClean="0"/>
              <a:t>   </a:t>
            </a:r>
            <a:r>
              <a:rPr lang="en-US" dirty="0" smtClean="0"/>
              <a:t>void operator=( const </a:t>
            </a:r>
            <a:r>
              <a:rPr lang="en-US" dirty="0" err="1" smtClean="0"/>
              <a:t>TestClass</a:t>
            </a:r>
            <a:r>
              <a:rPr lang="en-US" dirty="0" smtClean="0"/>
              <a:t>&amp; );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public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</a:t>
            </a:r>
            <a:r>
              <a:rPr lang="ru-RU" dirty="0" smtClean="0"/>
              <a:t>    </a:t>
            </a:r>
            <a:r>
              <a:rPr lang="en-US" dirty="0" smtClean="0"/>
              <a:t>  </a:t>
            </a:r>
            <a:r>
              <a:rPr lang="en-US" dirty="0" err="1" smtClean="0"/>
              <a:t>TestClass</a:t>
            </a:r>
            <a:r>
              <a:rPr lang="en-US" dirty="0" smtClean="0"/>
              <a:t>( const </a:t>
            </a:r>
            <a:r>
              <a:rPr lang="en-US" dirty="0" err="1" smtClean="0"/>
              <a:t>int</a:t>
            </a:r>
            <a:r>
              <a:rPr lang="en-US" dirty="0" smtClean="0"/>
              <a:t> a )</a:t>
            </a:r>
          </a:p>
          <a:p>
            <a:r>
              <a:rPr lang="en-US" dirty="0" smtClean="0"/>
              <a:t>  </a:t>
            </a:r>
            <a:r>
              <a:rPr lang="ru-RU" dirty="0" smtClean="0"/>
              <a:t>    </a:t>
            </a:r>
            <a:r>
              <a:rPr lang="en-US" dirty="0" smtClean="0"/>
              <a:t>        </a:t>
            </a:r>
            <a:r>
              <a:rPr lang="en-US" dirty="0" smtClean="0"/>
              <a:t>: a_( a )</a:t>
            </a:r>
          </a:p>
          <a:p>
            <a:r>
              <a:rPr lang="en-US" dirty="0" smtClean="0"/>
              <a:t>  </a:t>
            </a:r>
            <a:r>
              <a:rPr lang="ru-RU" dirty="0" smtClean="0"/>
              <a:t>    </a:t>
            </a:r>
            <a:r>
              <a:rPr lang="en-US" dirty="0" smtClean="0"/>
              <a:t>  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</a:t>
            </a:r>
            <a:r>
              <a:rPr lang="ru-RU" dirty="0" smtClean="0"/>
              <a:t>   </a:t>
            </a:r>
            <a:r>
              <a:rPr lang="en-US" dirty="0" smtClean="0"/>
              <a:t>   </a:t>
            </a:r>
            <a:r>
              <a:rPr lang="ru-RU" dirty="0" smtClean="0"/>
              <a:t> </a:t>
            </a:r>
            <a:r>
              <a:rPr lang="en-US" dirty="0" smtClean="0"/>
              <a:t>}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ru-RU" dirty="0" smtClean="0"/>
              <a:t>    </a:t>
            </a:r>
            <a:r>
              <a:rPr lang="en-US" dirty="0" smtClean="0"/>
              <a:t>  </a:t>
            </a:r>
            <a:r>
              <a:rPr lang="en-US" dirty="0" smtClean="0"/>
              <a:t>~</a:t>
            </a:r>
            <a:r>
              <a:rPr lang="en-US" dirty="0" err="1" smtClean="0"/>
              <a:t>TestClass</a:t>
            </a:r>
            <a:r>
              <a:rPr lang="en-US" dirty="0" smtClean="0"/>
              <a:t>() {}</a:t>
            </a:r>
            <a:endParaRPr lang="en-US" dirty="0" smtClean="0"/>
          </a:p>
          <a:p>
            <a:r>
              <a:rPr lang="en-US" dirty="0" smtClean="0"/>
              <a:t>	// …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};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Константные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7200" y="2209800"/>
            <a:ext cx="8229600" cy="312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class </a:t>
            </a:r>
            <a:r>
              <a:rPr lang="en-US" dirty="0" err="1" smtClean="0"/>
              <a:t>TestClass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	// …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ru-RU" dirty="0" smtClean="0"/>
              <a:t>    </a:t>
            </a:r>
            <a:r>
              <a:rPr lang="en-US" dirty="0" smtClean="0"/>
              <a:t>const </a:t>
            </a:r>
            <a:r>
              <a:rPr lang="en-US" dirty="0" err="1" smtClean="0"/>
              <a:t>int</a:t>
            </a:r>
            <a:r>
              <a:rPr lang="en-US" dirty="0" smtClean="0"/>
              <a:t> a() </a:t>
            </a:r>
            <a:r>
              <a:rPr lang="en-US" b="1" dirty="0" smtClean="0"/>
              <a:t>const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{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    return a_;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}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1600200"/>
            <a:ext cx="8229600" cy="449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class </a:t>
            </a:r>
            <a:r>
              <a:rPr lang="en-US" dirty="0" err="1" smtClean="0"/>
              <a:t>TestClass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mutable boost::</a:t>
            </a:r>
            <a:r>
              <a:rPr lang="en-US" dirty="0" err="1" smtClean="0"/>
              <a:t>mutex</a:t>
            </a:r>
            <a:r>
              <a:rPr lang="en-US" dirty="0" smtClean="0"/>
              <a:t> </a:t>
            </a:r>
            <a:r>
              <a:rPr lang="en-US" dirty="0" err="1" smtClean="0"/>
              <a:t>my_protector</a:t>
            </a:r>
            <a:r>
              <a:rPr lang="en-US" dirty="0" smtClean="0"/>
              <a:t>_;</a:t>
            </a:r>
          </a:p>
          <a:p>
            <a:r>
              <a:rPr lang="en-US" dirty="0" smtClean="0"/>
              <a:t>     mutable </a:t>
            </a:r>
            <a:r>
              <a:rPr lang="en-US" dirty="0" err="1" smtClean="0"/>
              <a:t>int</a:t>
            </a:r>
            <a:r>
              <a:rPr lang="en-US" dirty="0" smtClean="0"/>
              <a:t> b_;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ru-RU" dirty="0" smtClean="0"/>
              <a:t>    </a:t>
            </a:r>
            <a:r>
              <a:rPr lang="en-US" dirty="0" smtClean="0"/>
              <a:t>const </a:t>
            </a:r>
            <a:r>
              <a:rPr lang="en-US" dirty="0" err="1" smtClean="0"/>
              <a:t>int</a:t>
            </a:r>
            <a:r>
              <a:rPr lang="en-US" dirty="0" smtClean="0"/>
              <a:t> b() </a:t>
            </a:r>
            <a:r>
              <a:rPr lang="en-US" b="1" dirty="0" smtClean="0"/>
              <a:t>const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{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    return ++b_;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}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57200" y="1447800"/>
            <a:ext cx="8229600" cy="495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void </a:t>
            </a:r>
            <a:r>
              <a:rPr lang="en-US" dirty="0" err="1" smtClean="0"/>
              <a:t>my_method</a:t>
            </a:r>
            <a:r>
              <a:rPr lang="en-US" dirty="0" smtClean="0"/>
              <a:t>( </a:t>
            </a:r>
            <a:r>
              <a:rPr lang="en-US" dirty="0" err="1" smtClean="0"/>
              <a:t>int</a:t>
            </a:r>
            <a:r>
              <a:rPr lang="en-US" dirty="0" smtClean="0"/>
              <a:t>, const double, const std::string&amp; );</a:t>
            </a:r>
          </a:p>
          <a:p>
            <a:r>
              <a:rPr lang="en-US" dirty="0" smtClean="0"/>
              <a:t>class Boy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// … </a:t>
            </a:r>
          </a:p>
          <a:p>
            <a:r>
              <a:rPr lang="en-US" dirty="0" smtClean="0"/>
              <a:t>};</a:t>
            </a:r>
          </a:p>
          <a:p>
            <a:r>
              <a:rPr lang="en-US" dirty="0" smtClean="0"/>
              <a:t>class Girl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friend </a:t>
            </a:r>
            <a:r>
              <a:rPr lang="en-US" dirty="0" smtClean="0"/>
              <a:t>void </a:t>
            </a:r>
            <a:r>
              <a:rPr lang="en-US" dirty="0" err="1" smtClean="0"/>
              <a:t>my_method</a:t>
            </a:r>
            <a:r>
              <a:rPr lang="en-US" dirty="0" smtClean="0"/>
              <a:t>( </a:t>
            </a:r>
            <a:r>
              <a:rPr lang="en-US" dirty="0" err="1" smtClean="0"/>
              <a:t>int</a:t>
            </a:r>
            <a:r>
              <a:rPr lang="en-US" dirty="0" smtClean="0"/>
              <a:t>, const double, const std::string&amp; 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friend class Boy;</a:t>
            </a:r>
          </a:p>
          <a:p>
            <a:r>
              <a:rPr lang="en-US" dirty="0" smtClean="0"/>
              <a:t>private: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void </a:t>
            </a:r>
            <a:r>
              <a:rPr lang="en-US" dirty="0" err="1" smtClean="0"/>
              <a:t>boy_could_run_this_method</a:t>
            </a:r>
            <a:r>
              <a:rPr lang="en-US" dirty="0" smtClean="0"/>
              <a:t>() const;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1600200"/>
            <a:ext cx="8229600" cy="449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class Boy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protected: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void </a:t>
            </a:r>
            <a:r>
              <a:rPr lang="en-US" dirty="0" err="1" smtClean="0"/>
              <a:t>called_by_girl</a:t>
            </a:r>
            <a:r>
              <a:rPr lang="en-US" dirty="0" smtClean="0"/>
              <a:t>() const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{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}</a:t>
            </a:r>
          </a:p>
          <a:p>
            <a:r>
              <a:rPr lang="en-US" dirty="0" smtClean="0"/>
              <a:t>};</a:t>
            </a:r>
          </a:p>
          <a:p>
            <a:r>
              <a:rPr lang="en-US" dirty="0" smtClean="0"/>
              <a:t>class Girl : </a:t>
            </a:r>
            <a:r>
              <a:rPr lang="en-US" b="1" dirty="0" smtClean="0"/>
              <a:t>public</a:t>
            </a:r>
            <a:r>
              <a:rPr lang="en-US" dirty="0" smtClean="0"/>
              <a:t> Boy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1600200"/>
            <a:ext cx="8229600" cy="411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en-US" dirty="0" smtClean="0"/>
              <a:t>class A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std::</a:t>
            </a:r>
            <a:r>
              <a:rPr lang="en-US" dirty="0" err="1" smtClean="0"/>
              <a:t>ifstream</a:t>
            </a:r>
            <a:r>
              <a:rPr lang="en-US" dirty="0" smtClean="0"/>
              <a:t> </a:t>
            </a:r>
            <a:r>
              <a:rPr lang="en-US" dirty="0" err="1" smtClean="0"/>
              <a:t>inp</a:t>
            </a:r>
            <a:r>
              <a:rPr lang="en-US" dirty="0" smtClean="0"/>
              <a:t>_;</a:t>
            </a:r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smtClean="0"/>
              <a:t>class B : public </a:t>
            </a:r>
            <a:r>
              <a:rPr lang="en-US" b="1" dirty="0" smtClean="0"/>
              <a:t>virtual</a:t>
            </a:r>
            <a:r>
              <a:rPr lang="en-US" dirty="0" smtClean="0"/>
              <a:t> A</a:t>
            </a:r>
          </a:p>
          <a:p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smtClean="0"/>
              <a:t>class C : public </a:t>
            </a:r>
            <a:r>
              <a:rPr lang="en-US" b="1" dirty="0" smtClean="0"/>
              <a:t>virtual</a:t>
            </a:r>
            <a:r>
              <a:rPr lang="en-US" dirty="0" smtClean="0"/>
              <a:t> </a:t>
            </a:r>
            <a:r>
              <a:rPr lang="en-US" dirty="0" smtClean="0"/>
              <a:t>A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class D : public B, public C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D()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  : A()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{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}</a:t>
            </a:r>
          </a:p>
          <a:p>
            <a:r>
              <a:rPr lang="en-US" dirty="0" smtClean="0"/>
              <a:t>};</a:t>
            </a:r>
          </a:p>
          <a:p>
            <a:endParaRPr lang="en-US" dirty="0"/>
          </a:p>
        </p:txBody>
      </p:sp>
      <p:sp>
        <p:nvSpPr>
          <p:cNvPr id="5" name="Прямоугольник 5"/>
          <p:cNvSpPr/>
          <p:nvPr/>
        </p:nvSpPr>
        <p:spPr>
          <a:xfrm>
            <a:off x="1676400" y="6096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http://en.wikipedia.org/wiki/Virtual_inheritance</a:t>
            </a:r>
            <a:endParaRPr lang="en-US" dirty="0" smtClean="0"/>
          </a:p>
        </p:txBody>
      </p:sp>
      <p:cxnSp>
        <p:nvCxnSpPr>
          <p:cNvPr id="6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57200" y="1447800"/>
            <a:ext cx="8229600" cy="449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class </a:t>
            </a:r>
            <a:r>
              <a:rPr lang="en-US" dirty="0" err="1" smtClean="0"/>
              <a:t>abstract_class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public: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void method() = 0;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virtual ~</a:t>
            </a:r>
            <a:r>
              <a:rPr lang="en-US" dirty="0" err="1" smtClean="0"/>
              <a:t>abstract_class</a:t>
            </a:r>
            <a:r>
              <a:rPr lang="en-US" dirty="0" smtClean="0"/>
              <a:t>(){}</a:t>
            </a:r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err="1" smtClean="0"/>
              <a:t>realisation</a:t>
            </a:r>
            <a:r>
              <a:rPr lang="en-US" dirty="0" smtClean="0"/>
              <a:t> : public </a:t>
            </a:r>
            <a:r>
              <a:rPr lang="en-US" dirty="0" err="1" smtClean="0"/>
              <a:t>abstract_class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public: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void method()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{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}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</a:t>
            </a:r>
            <a:r>
              <a:rPr lang="en-US" dirty="0" smtClean="0"/>
              <a:t>virtual </a:t>
            </a:r>
            <a:r>
              <a:rPr lang="en-US" dirty="0" smtClean="0"/>
              <a:t>~</a:t>
            </a:r>
            <a:r>
              <a:rPr lang="en-US" dirty="0" smtClean="0"/>
              <a:t> </a:t>
            </a:r>
            <a:r>
              <a:rPr lang="en-US" dirty="0" err="1" smtClean="0"/>
              <a:t>realisation</a:t>
            </a:r>
            <a:r>
              <a:rPr lang="en-US" dirty="0" smtClean="0"/>
              <a:t> </a:t>
            </a:r>
            <a:r>
              <a:rPr lang="en-US" dirty="0" smtClean="0"/>
              <a:t>(){}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5" name="Прямоугольник 5"/>
          <p:cNvSpPr/>
          <p:nvPr/>
        </p:nvSpPr>
        <p:spPr>
          <a:xfrm>
            <a:off x="1676400" y="6096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http://en.wikipedia.org/wiki/Virtual_method_table</a:t>
            </a:r>
            <a:endParaRPr lang="en-US" dirty="0" smtClean="0"/>
          </a:p>
        </p:txBody>
      </p:sp>
      <p:cxnSp>
        <p:nvCxnSpPr>
          <p:cNvPr id="6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561</Words>
  <Application>Microsoft Office PowerPoint</Application>
  <PresentationFormat>On-screen Show (4:3)</PresentationFormat>
  <Paragraphs>276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Тема Office</vt:lpstr>
      <vt:lpstr>С++ Craft: #4</vt:lpstr>
      <vt:lpstr>Язык Программирования C++</vt:lpstr>
      <vt:lpstr>Классы #2</vt:lpstr>
      <vt:lpstr>Константные Методы</vt:lpstr>
      <vt:lpstr>mutable</vt:lpstr>
      <vt:lpstr>friend</vt:lpstr>
      <vt:lpstr>inheritance</vt:lpstr>
      <vt:lpstr>virtual</vt:lpstr>
      <vt:lpstr>abstract</vt:lpstr>
      <vt:lpstr>explicit</vt:lpstr>
      <vt:lpstr>explicit </vt:lpstr>
      <vt:lpstr>boost::noncopyable</vt:lpstr>
      <vt:lpstr>Инициализация</vt:lpstr>
      <vt:lpstr>Члены константы  (Нелокальная память)</vt:lpstr>
      <vt:lpstr>Локальная статическая память</vt:lpstr>
      <vt:lpstr>Интересно знать</vt:lpstr>
      <vt:lpstr>Slide 17</vt:lpstr>
      <vt:lpstr>Перегрузка операторов</vt:lpstr>
      <vt:lpstr>Перегрузка операторов</vt:lpstr>
      <vt:lpstr>Помощники</vt:lpstr>
      <vt:lpstr>Операторы преобразования</vt:lpstr>
      <vt:lpstr>Индексация</vt:lpstr>
      <vt:lpstr>Преобразование типов</vt:lpstr>
      <vt:lpstr>Slide 24</vt:lpstr>
      <vt:lpstr>Тестирование</vt:lpstr>
      <vt:lpstr>TDD</vt:lpstr>
      <vt:lpstr>Проверки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С++ Craft: #3</dc:title>
  <dc:creator>Marozau</dc:creator>
  <cp:lastModifiedBy>Ivan Sidarau</cp:lastModifiedBy>
  <cp:revision>154</cp:revision>
  <dcterms:created xsi:type="dcterms:W3CDTF">2013-10-16T14:50:05Z</dcterms:created>
  <dcterms:modified xsi:type="dcterms:W3CDTF">2013-10-24T17:20:51Z</dcterms:modified>
</cp:coreProperties>
</file>