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/>
    <p:restoredTop sz="94679"/>
  </p:normalViewPr>
  <p:slideViewPr>
    <p:cSldViewPr snapToGrid="0" snapToObjects="1">
      <p:cViewPr varScale="1">
        <p:scale>
          <a:sx n="105" d="100"/>
          <a:sy n="105" d="100"/>
        </p:scale>
        <p:origin x="20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timscherman\Documents\Thinkful%20Academy%20Modules\Module%2013-Car%20Rental%20Data_TG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timscherman\Documents\Thinkful%20Academy%20Modules\Module%2013-Car%20Rental%20Data_TG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[Module 13-Car Rental Data_TGS.xlsx]Sheet1!PivotTable2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Profit by Model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flat" cmpd="sng" algn="ctr">
                <a:solidFill>
                  <a:schemeClr val="dk1"/>
                </a:solidFill>
                <a:prstDash val="solid"/>
                <a:miter lim="800000"/>
              </a:ln>
              <a:effectLst/>
            </c:spPr>
            <c:trendlineType val="linear"/>
            <c:forward val="2"/>
            <c:dispRSqr val="0"/>
            <c:dispEq val="1"/>
            <c:trendlineLbl>
              <c:layout>
                <c:manualLayout>
                  <c:x val="0.18562535026390833"/>
                  <c:y val="-0.3015095560773447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cat>
            <c:strRef>
              <c:f>Sheet1!$A$4:$A$853</c:f>
              <c:strCache>
                <c:ptCount val="849"/>
                <c:pt idx="0">
                  <c:v>Grand Prix</c:v>
                </c:pt>
                <c:pt idx="1">
                  <c:v>Grand Marquis</c:v>
                </c:pt>
                <c:pt idx="2">
                  <c:v>Ranger</c:v>
                </c:pt>
                <c:pt idx="3">
                  <c:v>LS</c:v>
                </c:pt>
                <c:pt idx="4">
                  <c:v>Cabriolet</c:v>
                </c:pt>
                <c:pt idx="5">
                  <c:v>Accord</c:v>
                </c:pt>
                <c:pt idx="6">
                  <c:v>Town Car</c:v>
                </c:pt>
                <c:pt idx="7">
                  <c:v>Express 3500</c:v>
                </c:pt>
                <c:pt idx="8">
                  <c:v>Mustang</c:v>
                </c:pt>
                <c:pt idx="9">
                  <c:v>Corvette</c:v>
                </c:pt>
                <c:pt idx="10">
                  <c:v>Suburban 1500</c:v>
                </c:pt>
                <c:pt idx="11">
                  <c:v>Sable</c:v>
                </c:pt>
                <c:pt idx="12">
                  <c:v>F-Series</c:v>
                </c:pt>
                <c:pt idx="13">
                  <c:v>3 Series</c:v>
                </c:pt>
                <c:pt idx="14">
                  <c:v>Civic</c:v>
                </c:pt>
                <c:pt idx="15">
                  <c:v>Pathfinder</c:v>
                </c:pt>
                <c:pt idx="16">
                  <c:v>Suburban 2500</c:v>
                </c:pt>
                <c:pt idx="17">
                  <c:v>Galant</c:v>
                </c:pt>
                <c:pt idx="18">
                  <c:v>F250</c:v>
                </c:pt>
                <c:pt idx="19">
                  <c:v>Grand Caravan</c:v>
                </c:pt>
                <c:pt idx="20">
                  <c:v>Viper</c:v>
                </c:pt>
                <c:pt idx="21">
                  <c:v>Jetta</c:v>
                </c:pt>
                <c:pt idx="22">
                  <c:v>Continental</c:v>
                </c:pt>
                <c:pt idx="23">
                  <c:v>GTO</c:v>
                </c:pt>
                <c:pt idx="24">
                  <c:v>B-Series</c:v>
                </c:pt>
                <c:pt idx="25">
                  <c:v>Quattroporte</c:v>
                </c:pt>
                <c:pt idx="26">
                  <c:v>Neon</c:v>
                </c:pt>
                <c:pt idx="27">
                  <c:v>S-Class</c:v>
                </c:pt>
                <c:pt idx="28">
                  <c:v>RAV4</c:v>
                </c:pt>
                <c:pt idx="29">
                  <c:v>Quest</c:v>
                </c:pt>
                <c:pt idx="30">
                  <c:v>Pajero</c:v>
                </c:pt>
                <c:pt idx="31">
                  <c:v>Impreza</c:v>
                </c:pt>
                <c:pt idx="32">
                  <c:v>Camaro</c:v>
                </c:pt>
                <c:pt idx="33">
                  <c:v>Bonneville</c:v>
                </c:pt>
                <c:pt idx="34">
                  <c:v>Caravan</c:v>
                </c:pt>
                <c:pt idx="35">
                  <c:v>A6</c:v>
                </c:pt>
                <c:pt idx="36">
                  <c:v>7 Series</c:v>
                </c:pt>
                <c:pt idx="37">
                  <c:v>Cougar</c:v>
                </c:pt>
                <c:pt idx="38">
                  <c:v>Altima</c:v>
                </c:pt>
                <c:pt idx="39">
                  <c:v>SL-Class</c:v>
                </c:pt>
                <c:pt idx="40">
                  <c:v>Town &amp; Country</c:v>
                </c:pt>
                <c:pt idx="41">
                  <c:v>Ram 3500</c:v>
                </c:pt>
                <c:pt idx="42">
                  <c:v>Eclipse</c:v>
                </c:pt>
                <c:pt idx="43">
                  <c:v>3500</c:v>
                </c:pt>
                <c:pt idx="44">
                  <c:v>Legacy</c:v>
                </c:pt>
                <c:pt idx="45">
                  <c:v>Grand Am</c:v>
                </c:pt>
                <c:pt idx="46">
                  <c:v>F350</c:v>
                </c:pt>
                <c:pt idx="47">
                  <c:v>Golf</c:v>
                </c:pt>
                <c:pt idx="48">
                  <c:v>Grand Cherokee</c:v>
                </c:pt>
                <c:pt idx="49">
                  <c:v>GTI</c:v>
                </c:pt>
                <c:pt idx="50">
                  <c:v>Esprit</c:v>
                </c:pt>
                <c:pt idx="51">
                  <c:v>Century</c:v>
                </c:pt>
                <c:pt idx="52">
                  <c:v>C-Class</c:v>
                </c:pt>
                <c:pt idx="53">
                  <c:v>Express 2500</c:v>
                </c:pt>
                <c:pt idx="54">
                  <c:v>Savana 1500</c:v>
                </c:pt>
                <c:pt idx="55">
                  <c:v>ES</c:v>
                </c:pt>
                <c:pt idx="56">
                  <c:v>LX</c:v>
                </c:pt>
                <c:pt idx="57">
                  <c:v>Corolla</c:v>
                </c:pt>
                <c:pt idx="58">
                  <c:v>4Runner</c:v>
                </c:pt>
                <c:pt idx="59">
                  <c:v>S10</c:v>
                </c:pt>
                <c:pt idx="60">
                  <c:v>MX-5</c:v>
                </c:pt>
                <c:pt idx="61">
                  <c:v>Intrepid</c:v>
                </c:pt>
                <c:pt idx="62">
                  <c:v>2500</c:v>
                </c:pt>
                <c:pt idx="63">
                  <c:v>Tundra</c:v>
                </c:pt>
                <c:pt idx="64">
                  <c:v>Passat</c:v>
                </c:pt>
                <c:pt idx="65">
                  <c:v>Blazer</c:v>
                </c:pt>
                <c:pt idx="66">
                  <c:v>Focus</c:v>
                </c:pt>
                <c:pt idx="67">
                  <c:v>Taurus</c:v>
                </c:pt>
                <c:pt idx="68">
                  <c:v>A8</c:v>
                </c:pt>
                <c:pt idx="69">
                  <c:v>Rio</c:v>
                </c:pt>
                <c:pt idx="70">
                  <c:v>Accent</c:v>
                </c:pt>
                <c:pt idx="71">
                  <c:v>Montero</c:v>
                </c:pt>
                <c:pt idx="72">
                  <c:v>Celica</c:v>
                </c:pt>
                <c:pt idx="73">
                  <c:v>E-Series</c:v>
                </c:pt>
                <c:pt idx="74">
                  <c:v>Yukon</c:v>
                </c:pt>
                <c:pt idx="75">
                  <c:v>Sephia</c:v>
                </c:pt>
                <c:pt idx="76">
                  <c:v>Camry</c:v>
                </c:pt>
                <c:pt idx="77">
                  <c:v>CL-Class</c:v>
                </c:pt>
                <c:pt idx="78">
                  <c:v>Elantra</c:v>
                </c:pt>
                <c:pt idx="79">
                  <c:v>Regal</c:v>
                </c:pt>
                <c:pt idx="80">
                  <c:v>E-Class</c:v>
                </c:pt>
                <c:pt idx="81">
                  <c:v>XJ Series</c:v>
                </c:pt>
                <c:pt idx="82">
                  <c:v>Ram 1500</c:v>
                </c:pt>
                <c:pt idx="83">
                  <c:v>Sunbird</c:v>
                </c:pt>
                <c:pt idx="84">
                  <c:v>Maxima</c:v>
                </c:pt>
                <c:pt idx="85">
                  <c:v>H1</c:v>
                </c:pt>
                <c:pt idx="86">
                  <c:v>Forester</c:v>
                </c:pt>
                <c:pt idx="87">
                  <c:v>Safari</c:v>
                </c:pt>
                <c:pt idx="88">
                  <c:v>riolet</c:v>
                </c:pt>
                <c:pt idx="89">
                  <c:v>Truck</c:v>
                </c:pt>
                <c:pt idx="90">
                  <c:v>Sonata</c:v>
                </c:pt>
                <c:pt idx="91">
                  <c:v>E150</c:v>
                </c:pt>
                <c:pt idx="92">
                  <c:v>Savana 2500</c:v>
                </c:pt>
                <c:pt idx="93">
                  <c:v>V70</c:v>
                </c:pt>
                <c:pt idx="94">
                  <c:v>SJ</c:v>
                </c:pt>
                <c:pt idx="95">
                  <c:v>Land Cruiser</c:v>
                </c:pt>
                <c:pt idx="96">
                  <c:v>Dakota</c:v>
                </c:pt>
                <c:pt idx="97">
                  <c:v>SC</c:v>
                </c:pt>
                <c:pt idx="98">
                  <c:v>Crown Victoria</c:v>
                </c:pt>
                <c:pt idx="99">
                  <c:v>929</c:v>
                </c:pt>
                <c:pt idx="100">
                  <c:v>CTS</c:v>
                </c:pt>
                <c:pt idx="101">
                  <c:v>Econoline E250</c:v>
                </c:pt>
                <c:pt idx="102">
                  <c:v>Eurovan</c:v>
                </c:pt>
                <c:pt idx="103">
                  <c:v>DeVille</c:v>
                </c:pt>
                <c:pt idx="104">
                  <c:v>CLK-Class</c:v>
                </c:pt>
                <c:pt idx="105">
                  <c:v>Wrangler</c:v>
                </c:pt>
                <c:pt idx="106">
                  <c:v>QX</c:v>
                </c:pt>
                <c:pt idx="107">
                  <c:v>Swift</c:v>
                </c:pt>
                <c:pt idx="108">
                  <c:v>Express 1500</c:v>
                </c:pt>
                <c:pt idx="109">
                  <c:v>B-Series Plus</c:v>
                </c:pt>
                <c:pt idx="110">
                  <c:v>Aerostar</c:v>
                </c:pt>
                <c:pt idx="111">
                  <c:v>Concorde</c:v>
                </c:pt>
                <c:pt idx="112">
                  <c:v>S80</c:v>
                </c:pt>
                <c:pt idx="113">
                  <c:v>Astro</c:v>
                </c:pt>
                <c:pt idx="114">
                  <c:v>1500</c:v>
                </c:pt>
                <c:pt idx="115">
                  <c:v>911</c:v>
                </c:pt>
                <c:pt idx="116">
                  <c:v>Escort</c:v>
                </c:pt>
                <c:pt idx="117">
                  <c:v>Thunderbird</c:v>
                </c:pt>
                <c:pt idx="118">
                  <c:v>Discovery</c:v>
                </c:pt>
                <c:pt idx="119">
                  <c:v>S60</c:v>
                </c:pt>
                <c:pt idx="120">
                  <c:v>Sentra</c:v>
                </c:pt>
                <c:pt idx="121">
                  <c:v>TrailBlazer</c:v>
                </c:pt>
                <c:pt idx="122">
                  <c:v>X5</c:v>
                </c:pt>
                <c:pt idx="123">
                  <c:v>Stratus</c:v>
                </c:pt>
                <c:pt idx="124">
                  <c:v>Bronco II</c:v>
                </c:pt>
                <c:pt idx="125">
                  <c:v>DB9</c:v>
                </c:pt>
                <c:pt idx="126">
                  <c:v>Escalade EXT</c:v>
                </c:pt>
                <c:pt idx="127">
                  <c:v>Expedition</c:v>
                </c:pt>
                <c:pt idx="128">
                  <c:v>Monte Carlo</c:v>
                </c:pt>
                <c:pt idx="129">
                  <c:v>Santa Fe</c:v>
                </c:pt>
                <c:pt idx="130">
                  <c:v>626</c:v>
                </c:pt>
                <c:pt idx="131">
                  <c:v>MPV</c:v>
                </c:pt>
                <c:pt idx="132">
                  <c:v>Endeavor</c:v>
                </c:pt>
                <c:pt idx="133">
                  <c:v>Cavalier</c:v>
                </c:pt>
                <c:pt idx="134">
                  <c:v>Mirage</c:v>
                </c:pt>
                <c:pt idx="135">
                  <c:v>Sorento</c:v>
                </c:pt>
                <c:pt idx="136">
                  <c:v>Silverado 1500</c:v>
                </c:pt>
                <c:pt idx="137">
                  <c:v>Sedona</c:v>
                </c:pt>
                <c:pt idx="138">
                  <c:v>M</c:v>
                </c:pt>
                <c:pt idx="139">
                  <c:v>Countach</c:v>
                </c:pt>
                <c:pt idx="140">
                  <c:v>Range Rover</c:v>
                </c:pt>
                <c:pt idx="141">
                  <c:v>Voyager</c:v>
                </c:pt>
                <c:pt idx="142">
                  <c:v>Econoline E150</c:v>
                </c:pt>
                <c:pt idx="143">
                  <c:v>CR-V</c:v>
                </c:pt>
                <c:pt idx="144">
                  <c:v>Sienna</c:v>
                </c:pt>
                <c:pt idx="145">
                  <c:v>GX</c:v>
                </c:pt>
                <c:pt idx="146">
                  <c:v>LTD Crown Victoria</c:v>
                </c:pt>
                <c:pt idx="147">
                  <c:v>M3</c:v>
                </c:pt>
                <c:pt idx="148">
                  <c:v>88</c:v>
                </c:pt>
                <c:pt idx="149">
                  <c:v>M-Class</c:v>
                </c:pt>
                <c:pt idx="150">
                  <c:v>43346</c:v>
                </c:pt>
                <c:pt idx="151">
                  <c:v>Tahoe</c:v>
                </c:pt>
                <c:pt idx="152">
                  <c:v>MR2</c:v>
                </c:pt>
                <c:pt idx="153">
                  <c:v>New Beetle</c:v>
                </c:pt>
                <c:pt idx="154">
                  <c:v>Ram Van 3500</c:v>
                </c:pt>
                <c:pt idx="155">
                  <c:v>Odyssey</c:v>
                </c:pt>
                <c:pt idx="156">
                  <c:v>900</c:v>
                </c:pt>
                <c:pt idx="157">
                  <c:v>Savana</c:v>
                </c:pt>
                <c:pt idx="158">
                  <c:v>Boxster</c:v>
                </c:pt>
                <c:pt idx="159">
                  <c:v>Bravada</c:v>
                </c:pt>
                <c:pt idx="160">
                  <c:v>5 Series</c:v>
                </c:pt>
                <c:pt idx="161">
                  <c:v>SLK-Class</c:v>
                </c:pt>
                <c:pt idx="162">
                  <c:v>RL</c:v>
                </c:pt>
                <c:pt idx="163">
                  <c:v>NSX</c:v>
                </c:pt>
                <c:pt idx="164">
                  <c:v>Pilot</c:v>
                </c:pt>
                <c:pt idx="165">
                  <c:v>C70</c:v>
                </c:pt>
                <c:pt idx="166">
                  <c:v>Sebring</c:v>
                </c:pt>
                <c:pt idx="167">
                  <c:v>Trooper</c:v>
                </c:pt>
                <c:pt idx="168">
                  <c:v>928</c:v>
                </c:pt>
                <c:pt idx="169">
                  <c:v>Riviera</c:v>
                </c:pt>
                <c:pt idx="170">
                  <c:v>Windstar</c:v>
                </c:pt>
                <c:pt idx="171">
                  <c:v>E350</c:v>
                </c:pt>
                <c:pt idx="172">
                  <c:v>W201</c:v>
                </c:pt>
                <c:pt idx="173">
                  <c:v>E250</c:v>
                </c:pt>
                <c:pt idx="174">
                  <c:v>Charger</c:v>
                </c:pt>
                <c:pt idx="175">
                  <c:v>A4</c:v>
                </c:pt>
                <c:pt idx="176">
                  <c:v>Gallardo</c:v>
                </c:pt>
                <c:pt idx="177">
                  <c:v>Challenger</c:v>
                </c:pt>
                <c:pt idx="178">
                  <c:v>Malibu</c:v>
                </c:pt>
                <c:pt idx="179">
                  <c:v>Escalade</c:v>
                </c:pt>
                <c:pt idx="180">
                  <c:v>LaCrosse</c:v>
                </c:pt>
                <c:pt idx="181">
                  <c:v>Trans Sport</c:v>
                </c:pt>
                <c:pt idx="182">
                  <c:v>LeMans</c:v>
                </c:pt>
                <c:pt idx="183">
                  <c:v>Exige</c:v>
                </c:pt>
                <c:pt idx="184">
                  <c:v>Explorer Sport Trac</c:v>
                </c:pt>
                <c:pt idx="185">
                  <c:v>Sidekick</c:v>
                </c:pt>
                <c:pt idx="186">
                  <c:v>Topaz</c:v>
                </c:pt>
                <c:pt idx="187">
                  <c:v>S4</c:v>
                </c:pt>
                <c:pt idx="188">
                  <c:v>Firebird</c:v>
                </c:pt>
                <c:pt idx="189">
                  <c:v>LeSabre</c:v>
                </c:pt>
                <c:pt idx="190">
                  <c:v>Z4</c:v>
                </c:pt>
                <c:pt idx="191">
                  <c:v>Tacoma</c:v>
                </c:pt>
                <c:pt idx="192">
                  <c:v>Tracker</c:v>
                </c:pt>
                <c:pt idx="193">
                  <c:v>Patriot</c:v>
                </c:pt>
                <c:pt idx="194">
                  <c:v>Lanos</c:v>
                </c:pt>
                <c:pt idx="195">
                  <c:v>Scirocco</c:v>
                </c:pt>
                <c:pt idx="196">
                  <c:v>Mountaineer</c:v>
                </c:pt>
                <c:pt idx="197">
                  <c:v>F150</c:v>
                </c:pt>
                <c:pt idx="198">
                  <c:v>Kizashi</c:v>
                </c:pt>
                <c:pt idx="199">
                  <c:v>Caprice</c:v>
                </c:pt>
                <c:pt idx="200">
                  <c:v>Diamante</c:v>
                </c:pt>
                <c:pt idx="201">
                  <c:v>Sequoia</c:v>
                </c:pt>
                <c:pt idx="202">
                  <c:v>Impala</c:v>
                </c:pt>
                <c:pt idx="203">
                  <c:v>Vision</c:v>
                </c:pt>
                <c:pt idx="204">
                  <c:v>Murci√©lago</c:v>
                </c:pt>
                <c:pt idx="205">
                  <c:v>Frontier</c:v>
                </c:pt>
                <c:pt idx="206">
                  <c:v>Explorer</c:v>
                </c:pt>
                <c:pt idx="207">
                  <c:v>Bronco</c:v>
                </c:pt>
                <c:pt idx="208">
                  <c:v>300</c:v>
                </c:pt>
                <c:pt idx="209">
                  <c:v>Camry Hybrid</c:v>
                </c:pt>
                <c:pt idx="210">
                  <c:v>TT</c:v>
                </c:pt>
                <c:pt idx="211">
                  <c:v>Mariner</c:v>
                </c:pt>
                <c:pt idx="212">
                  <c:v>Cayman</c:v>
                </c:pt>
                <c:pt idx="213">
                  <c:v>Grand Voyager</c:v>
                </c:pt>
                <c:pt idx="214">
                  <c:v>Rapide</c:v>
                </c:pt>
                <c:pt idx="215">
                  <c:v>Ram Van 1500</c:v>
                </c:pt>
                <c:pt idx="216">
                  <c:v>Yukon XL 2500</c:v>
                </c:pt>
                <c:pt idx="217">
                  <c:v>Lancer</c:v>
                </c:pt>
                <c:pt idx="218">
                  <c:v>8 Series</c:v>
                </c:pt>
                <c:pt idx="219">
                  <c:v>Scoupe</c:v>
                </c:pt>
                <c:pt idx="220">
                  <c:v>X3</c:v>
                </c:pt>
                <c:pt idx="221">
                  <c:v>Sierra 1500</c:v>
                </c:pt>
                <c:pt idx="222">
                  <c:v>Diablo</c:v>
                </c:pt>
                <c:pt idx="223">
                  <c:v>Amigo</c:v>
                </c:pt>
                <c:pt idx="224">
                  <c:v>LHS</c:v>
                </c:pt>
                <c:pt idx="225">
                  <c:v>Continental Mark VII</c:v>
                </c:pt>
                <c:pt idx="226">
                  <c:v>Laser</c:v>
                </c:pt>
                <c:pt idx="227">
                  <c:v>Cayenne</c:v>
                </c:pt>
                <c:pt idx="228">
                  <c:v>Skylark</c:v>
                </c:pt>
                <c:pt idx="229">
                  <c:v>Excursion</c:v>
                </c:pt>
                <c:pt idx="230">
                  <c:v>Yaris</c:v>
                </c:pt>
                <c:pt idx="231">
                  <c:v>Park Avenue</c:v>
                </c:pt>
                <c:pt idx="232">
                  <c:v>Prizm</c:v>
                </c:pt>
                <c:pt idx="233">
                  <c:v>Tacoma Xtra</c:v>
                </c:pt>
                <c:pt idx="234">
                  <c:v>Highlander</c:v>
                </c:pt>
                <c:pt idx="235">
                  <c:v>GT-R</c:v>
                </c:pt>
                <c:pt idx="236">
                  <c:v>Silverado 2500</c:v>
                </c:pt>
                <c:pt idx="237">
                  <c:v>Ram Van 2500</c:v>
                </c:pt>
                <c:pt idx="238">
                  <c:v>1000</c:v>
                </c:pt>
                <c:pt idx="239">
                  <c:v>xB</c:v>
                </c:pt>
                <c:pt idx="240">
                  <c:v>Outback</c:v>
                </c:pt>
                <c:pt idx="241">
                  <c:v>Passport</c:v>
                </c:pt>
                <c:pt idx="242">
                  <c:v>Q</c:v>
                </c:pt>
                <c:pt idx="243">
                  <c:v>Avalon</c:v>
                </c:pt>
                <c:pt idx="244">
                  <c:v>V8 Vantage</c:v>
                </c:pt>
                <c:pt idx="245">
                  <c:v>Silverado</c:v>
                </c:pt>
                <c:pt idx="246">
                  <c:v>Outlander</c:v>
                </c:pt>
                <c:pt idx="247">
                  <c:v>Integra</c:v>
                </c:pt>
                <c:pt idx="248">
                  <c:v>Dakota Club</c:v>
                </c:pt>
                <c:pt idx="249">
                  <c:v>Yukon XL 1500</c:v>
                </c:pt>
                <c:pt idx="250">
                  <c:v>G-Class</c:v>
                </c:pt>
                <c:pt idx="251">
                  <c:v>Optima</c:v>
                </c:pt>
                <c:pt idx="252">
                  <c:v>S5</c:v>
                </c:pt>
                <c:pt idx="253">
                  <c:v>Z3</c:v>
                </c:pt>
                <c:pt idx="254">
                  <c:v>Navigator</c:v>
                </c:pt>
                <c:pt idx="255">
                  <c:v>Miata MX-5</c:v>
                </c:pt>
                <c:pt idx="256">
                  <c:v>Sierra 2500</c:v>
                </c:pt>
                <c:pt idx="257">
                  <c:v>SX4</c:v>
                </c:pt>
                <c:pt idx="258">
                  <c:v>RX-8</c:v>
                </c:pt>
                <c:pt idx="259">
                  <c:v>TL</c:v>
                </c:pt>
                <c:pt idx="260">
                  <c:v>EX</c:v>
                </c:pt>
                <c:pt idx="261">
                  <c:v>Rogue</c:v>
                </c:pt>
                <c:pt idx="262">
                  <c:v>CX-9</c:v>
                </c:pt>
                <c:pt idx="263">
                  <c:v>944</c:v>
                </c:pt>
                <c:pt idx="264">
                  <c:v>Escape</c:v>
                </c:pt>
                <c:pt idx="265">
                  <c:v>Z8</c:v>
                </c:pt>
                <c:pt idx="266">
                  <c:v>Aveo</c:v>
                </c:pt>
                <c:pt idx="267">
                  <c:v>GS</c:v>
                </c:pt>
                <c:pt idx="268">
                  <c:v>Spectra</c:v>
                </c:pt>
                <c:pt idx="269">
                  <c:v>PT Cruiser</c:v>
                </c:pt>
                <c:pt idx="270">
                  <c:v>Armada</c:v>
                </c:pt>
                <c:pt idx="271">
                  <c:v>Sunfire</c:v>
                </c:pt>
                <c:pt idx="272">
                  <c:v>Elise</c:v>
                </c:pt>
                <c:pt idx="273">
                  <c:v>Tracer</c:v>
                </c:pt>
                <c:pt idx="274">
                  <c:v>Probe</c:v>
                </c:pt>
                <c:pt idx="275">
                  <c:v>J</c:v>
                </c:pt>
                <c:pt idx="276">
                  <c:v>Savana 3500</c:v>
                </c:pt>
                <c:pt idx="277">
                  <c:v>RX</c:v>
                </c:pt>
                <c:pt idx="278">
                  <c:v>Liberty</c:v>
                </c:pt>
                <c:pt idx="279">
                  <c:v>Xterra</c:v>
                </c:pt>
                <c:pt idx="280">
                  <c:v>Tiguan</c:v>
                </c:pt>
                <c:pt idx="281">
                  <c:v>Sonoma</c:v>
                </c:pt>
                <c:pt idx="282">
                  <c:v>Mazda6</c:v>
                </c:pt>
                <c:pt idx="283">
                  <c:v>IS</c:v>
                </c:pt>
                <c:pt idx="284">
                  <c:v>Matrix</c:v>
                </c:pt>
                <c:pt idx="285">
                  <c:v>S-Series</c:v>
                </c:pt>
                <c:pt idx="286">
                  <c:v>S40</c:v>
                </c:pt>
                <c:pt idx="287">
                  <c:v>STS-V</c:v>
                </c:pt>
                <c:pt idx="288">
                  <c:v>Vibe</c:v>
                </c:pt>
                <c:pt idx="289">
                  <c:v>Ram Van B150</c:v>
                </c:pt>
                <c:pt idx="290">
                  <c:v>Eldorado</c:v>
                </c:pt>
                <c:pt idx="291">
                  <c:v>G</c:v>
                </c:pt>
                <c:pt idx="292">
                  <c:v>300M</c:v>
                </c:pt>
                <c:pt idx="293">
                  <c:v>M6</c:v>
                </c:pt>
                <c:pt idx="294">
                  <c:v>G-Series 2500</c:v>
                </c:pt>
                <c:pt idx="295">
                  <c:v>Ram 1500 Club</c:v>
                </c:pt>
                <c:pt idx="296">
                  <c:v>MKZ</c:v>
                </c:pt>
                <c:pt idx="297">
                  <c:v>Edge</c:v>
                </c:pt>
                <c:pt idx="298">
                  <c:v>Lumina</c:v>
                </c:pt>
                <c:pt idx="299">
                  <c:v>Silverado 3500</c:v>
                </c:pt>
                <c:pt idx="300">
                  <c:v>Vitara</c:v>
                </c:pt>
                <c:pt idx="301">
                  <c:v>Spider</c:v>
                </c:pt>
                <c:pt idx="302">
                  <c:v>Continental GTC</c:v>
                </c:pt>
                <c:pt idx="303">
                  <c:v>GL-Class</c:v>
                </c:pt>
                <c:pt idx="304">
                  <c:v>Prelude</c:v>
                </c:pt>
                <c:pt idx="305">
                  <c:v>L-Series</c:v>
                </c:pt>
                <c:pt idx="306">
                  <c:v>Tempest</c:v>
                </c:pt>
                <c:pt idx="307">
                  <c:v>XK Series</c:v>
                </c:pt>
                <c:pt idx="308">
                  <c:v>Villager</c:v>
                </c:pt>
                <c:pt idx="309">
                  <c:v>XLR</c:v>
                </c:pt>
                <c:pt idx="310">
                  <c:v>Commander</c:v>
                </c:pt>
                <c:pt idx="311">
                  <c:v>Expo</c:v>
                </c:pt>
                <c:pt idx="312">
                  <c:v>Silhouette</c:v>
                </c:pt>
                <c:pt idx="313">
                  <c:v>X5 M</c:v>
                </c:pt>
                <c:pt idx="314">
                  <c:v>Durango</c:v>
                </c:pt>
                <c:pt idx="315">
                  <c:v>Freestar</c:v>
                </c:pt>
                <c:pt idx="316">
                  <c:v>SRX</c:v>
                </c:pt>
                <c:pt idx="317">
                  <c:v>Ridgeline</c:v>
                </c:pt>
                <c:pt idx="318">
                  <c:v>Range Rover Sport</c:v>
                </c:pt>
                <c:pt idx="319">
                  <c:v>Achieva</c:v>
                </c:pt>
                <c:pt idx="320">
                  <c:v>Allroad</c:v>
                </c:pt>
                <c:pt idx="321">
                  <c:v>TSX</c:v>
                </c:pt>
                <c:pt idx="322">
                  <c:v>FJ Cruiser</c:v>
                </c:pt>
                <c:pt idx="323">
                  <c:v>Jimmy</c:v>
                </c:pt>
                <c:pt idx="324">
                  <c:v>Viper RT/10</c:v>
                </c:pt>
                <c:pt idx="325">
                  <c:v>Justy</c:v>
                </c:pt>
                <c:pt idx="326">
                  <c:v>Element</c:v>
                </c:pt>
                <c:pt idx="327">
                  <c:v>Insight</c:v>
                </c:pt>
                <c:pt idx="328">
                  <c:v>Type 2</c:v>
                </c:pt>
                <c:pt idx="329">
                  <c:v>SSR</c:v>
                </c:pt>
                <c:pt idx="330">
                  <c:v>9-7X</c:v>
                </c:pt>
                <c:pt idx="331">
                  <c:v>Space</c:v>
                </c:pt>
                <c:pt idx="332">
                  <c:v>X6</c:v>
                </c:pt>
                <c:pt idx="333">
                  <c:v>Avenger</c:v>
                </c:pt>
                <c:pt idx="334">
                  <c:v>Spirit</c:v>
                </c:pt>
                <c:pt idx="335">
                  <c:v>Seville</c:v>
                </c:pt>
                <c:pt idx="336">
                  <c:v>XK</c:v>
                </c:pt>
                <c:pt idx="337">
                  <c:v>6 Series</c:v>
                </c:pt>
                <c:pt idx="338">
                  <c:v>RDX</c:v>
                </c:pt>
                <c:pt idx="339">
                  <c:v>Caliber</c:v>
                </c:pt>
                <c:pt idx="340">
                  <c:v>Roadmaster</c:v>
                </c:pt>
                <c:pt idx="341">
                  <c:v>MX-6</c:v>
                </c:pt>
                <c:pt idx="342">
                  <c:v>Cordia</c:v>
                </c:pt>
                <c:pt idx="343">
                  <c:v>Capri</c:v>
                </c:pt>
                <c:pt idx="344">
                  <c:v>Cutlass Supreme</c:v>
                </c:pt>
                <c:pt idx="345">
                  <c:v>Montana SV6</c:v>
                </c:pt>
                <c:pt idx="346">
                  <c:v>Rendezvous</c:v>
                </c:pt>
                <c:pt idx="347">
                  <c:v>CTS-V</c:v>
                </c:pt>
                <c:pt idx="348">
                  <c:v>V50</c:v>
                </c:pt>
                <c:pt idx="349">
                  <c:v>Ram 2500 Club</c:v>
                </c:pt>
                <c:pt idx="350">
                  <c:v>Fleetwood</c:v>
                </c:pt>
                <c:pt idx="351">
                  <c:v>43348</c:v>
                </c:pt>
                <c:pt idx="352">
                  <c:v>Entourage</c:v>
                </c:pt>
                <c:pt idx="353">
                  <c:v>Q7</c:v>
                </c:pt>
                <c:pt idx="354">
                  <c:v>Prius</c:v>
                </c:pt>
                <c:pt idx="355">
                  <c:v>Cooper Clubman</c:v>
                </c:pt>
                <c:pt idx="356">
                  <c:v>Spyder</c:v>
                </c:pt>
                <c:pt idx="357">
                  <c:v>Firefly</c:v>
                </c:pt>
                <c:pt idx="358">
                  <c:v>S-Type</c:v>
                </c:pt>
                <c:pt idx="359">
                  <c:v>VehiCROSS</c:v>
                </c:pt>
                <c:pt idx="360">
                  <c:v>MKX</c:v>
                </c:pt>
                <c:pt idx="361">
                  <c:v>Beretta</c:v>
                </c:pt>
                <c:pt idx="362">
                  <c:v>R8</c:v>
                </c:pt>
                <c:pt idx="363">
                  <c:v>Equinox</c:v>
                </c:pt>
                <c:pt idx="364">
                  <c:v>Tribute</c:v>
                </c:pt>
                <c:pt idx="365">
                  <c:v>Envoy XL</c:v>
                </c:pt>
                <c:pt idx="366">
                  <c:v>Avanti</c:v>
                </c:pt>
                <c:pt idx="367">
                  <c:v>599 GTB Fiorano</c:v>
                </c:pt>
                <c:pt idx="368">
                  <c:v>Aurora</c:v>
                </c:pt>
                <c:pt idx="369">
                  <c:v>Summit</c:v>
                </c:pt>
                <c:pt idx="370">
                  <c:v>F450</c:v>
                </c:pt>
                <c:pt idx="371">
                  <c:v>Defender</c:v>
                </c:pt>
                <c:pt idx="372">
                  <c:v>Ram 2500</c:v>
                </c:pt>
                <c:pt idx="373">
                  <c:v>Escalade ESV</c:v>
                </c:pt>
                <c:pt idx="374">
                  <c:v>Aviator</c:v>
                </c:pt>
                <c:pt idx="375">
                  <c:v>G-Series G20</c:v>
                </c:pt>
                <c:pt idx="376">
                  <c:v>Mazda3</c:v>
                </c:pt>
                <c:pt idx="377">
                  <c:v>Sportage</c:v>
                </c:pt>
                <c:pt idx="378">
                  <c:v>Sportvan G20</c:v>
                </c:pt>
                <c:pt idx="379">
                  <c:v>Freelander</c:v>
                </c:pt>
                <c:pt idx="380">
                  <c:v>3000GT</c:v>
                </c:pt>
                <c:pt idx="381">
                  <c:v>H3</c:v>
                </c:pt>
                <c:pt idx="382">
                  <c:v>530</c:v>
                </c:pt>
                <c:pt idx="383">
                  <c:v>Hombre</c:v>
                </c:pt>
                <c:pt idx="384">
                  <c:v>9000</c:v>
                </c:pt>
                <c:pt idx="385">
                  <c:v>Amanti</c:v>
                </c:pt>
                <c:pt idx="386">
                  <c:v>Equator</c:v>
                </c:pt>
                <c:pt idx="387">
                  <c:v>Supra</c:v>
                </c:pt>
                <c:pt idx="388">
                  <c:v>LR4</c:v>
                </c:pt>
                <c:pt idx="389">
                  <c:v>Tribeca</c:v>
                </c:pt>
                <c:pt idx="390">
                  <c:v>XC90</c:v>
                </c:pt>
                <c:pt idx="391">
                  <c:v>XJ</c:v>
                </c:pt>
                <c:pt idx="392">
                  <c:v>Daytona</c:v>
                </c:pt>
                <c:pt idx="393">
                  <c:v>Brooklands</c:v>
                </c:pt>
                <c:pt idx="394">
                  <c:v>Defender 90</c:v>
                </c:pt>
                <c:pt idx="395">
                  <c:v>Reatta</c:v>
                </c:pt>
                <c:pt idx="396">
                  <c:v>Continental Flying Spur</c:v>
                </c:pt>
                <c:pt idx="397">
                  <c:v>xD</c:v>
                </c:pt>
                <c:pt idx="398">
                  <c:v>Fit</c:v>
                </c:pt>
                <c:pt idx="399">
                  <c:v>Montero Sport</c:v>
                </c:pt>
                <c:pt idx="400">
                  <c:v>Courier</c:v>
                </c:pt>
                <c:pt idx="401">
                  <c:v>6000</c:v>
                </c:pt>
                <c:pt idx="402">
                  <c:v>Dynasty</c:v>
                </c:pt>
                <c:pt idx="403">
                  <c:v>500SEL</c:v>
                </c:pt>
                <c:pt idx="404">
                  <c:v>Touareg</c:v>
                </c:pt>
                <c:pt idx="405">
                  <c:v>Lucerne</c:v>
                </c:pt>
                <c:pt idx="406">
                  <c:v>T100 Xtra</c:v>
                </c:pt>
                <c:pt idx="407">
                  <c:v>LTD</c:v>
                </c:pt>
                <c:pt idx="408">
                  <c:v>Cobalt</c:v>
                </c:pt>
                <c:pt idx="409">
                  <c:v>G37</c:v>
                </c:pt>
                <c:pt idx="410">
                  <c:v>2500 Club Coupe</c:v>
                </c:pt>
                <c:pt idx="411">
                  <c:v>Cherokee</c:v>
                </c:pt>
                <c:pt idx="412">
                  <c:v>S2000</c:v>
                </c:pt>
                <c:pt idx="413">
                  <c:v>Xtra</c:v>
                </c:pt>
                <c:pt idx="414">
                  <c:v>62</c:v>
                </c:pt>
                <c:pt idx="415">
                  <c:v>FX</c:v>
                </c:pt>
                <c:pt idx="416">
                  <c:v>Ram</c:v>
                </c:pt>
                <c:pt idx="417">
                  <c:v>RX-7</c:v>
                </c:pt>
                <c:pt idx="418">
                  <c:v>C30</c:v>
                </c:pt>
                <c:pt idx="419">
                  <c:v>IS-F</c:v>
                </c:pt>
                <c:pt idx="420">
                  <c:v>Precis</c:v>
                </c:pt>
                <c:pt idx="421">
                  <c:v>Toronado</c:v>
                </c:pt>
                <c:pt idx="422">
                  <c:v>Solstice</c:v>
                </c:pt>
                <c:pt idx="423">
                  <c:v>LSS</c:v>
                </c:pt>
                <c:pt idx="424">
                  <c:v>Intrigue</c:v>
                </c:pt>
                <c:pt idx="425">
                  <c:v>1500 Club Coupe</c:v>
                </c:pt>
                <c:pt idx="426">
                  <c:v>G6</c:v>
                </c:pt>
                <c:pt idx="427">
                  <c:v>Aerio</c:v>
                </c:pt>
                <c:pt idx="428">
                  <c:v>Navigator L</c:v>
                </c:pt>
                <c:pt idx="429">
                  <c:v>Phantom</c:v>
                </c:pt>
                <c:pt idx="430">
                  <c:v>Ram 3500 Club</c:v>
                </c:pt>
                <c:pt idx="431">
                  <c:v>XT</c:v>
                </c:pt>
                <c:pt idx="432">
                  <c:v>Ram Wagon B350</c:v>
                </c:pt>
                <c:pt idx="433">
                  <c:v>Touareg 2</c:v>
                </c:pt>
                <c:pt idx="434">
                  <c:v>QX56</c:v>
                </c:pt>
                <c:pt idx="435">
                  <c:v>Metro</c:v>
                </c:pt>
                <c:pt idx="436">
                  <c:v>Corsica</c:v>
                </c:pt>
                <c:pt idx="437">
                  <c:v>330</c:v>
                </c:pt>
                <c:pt idx="438">
                  <c:v>Sierra 3500</c:v>
                </c:pt>
                <c:pt idx="439">
                  <c:v>I</c:v>
                </c:pt>
                <c:pt idx="440">
                  <c:v>Fusion</c:v>
                </c:pt>
                <c:pt idx="441">
                  <c:v>Navajo</c:v>
                </c:pt>
                <c:pt idx="442">
                  <c:v>Cooper</c:v>
                </c:pt>
                <c:pt idx="443">
                  <c:v>Astra</c:v>
                </c:pt>
                <c:pt idx="444">
                  <c:v>Discovery Series II</c:v>
                </c:pt>
                <c:pt idx="445">
                  <c:v>F430</c:v>
                </c:pt>
                <c:pt idx="446">
                  <c:v>Excel</c:v>
                </c:pt>
                <c:pt idx="447">
                  <c:v>S6</c:v>
                </c:pt>
                <c:pt idx="448">
                  <c:v>9-2X</c:v>
                </c:pt>
                <c:pt idx="449">
                  <c:v>S8</c:v>
                </c:pt>
                <c:pt idx="450">
                  <c:v>Cirrus</c:v>
                </c:pt>
                <c:pt idx="451">
                  <c:v>New Yorker</c:v>
                </c:pt>
                <c:pt idx="452">
                  <c:v>XL-7</c:v>
                </c:pt>
                <c:pt idx="453">
                  <c:v>525</c:v>
                </c:pt>
                <c:pt idx="454">
                  <c:v>100</c:v>
                </c:pt>
                <c:pt idx="455">
                  <c:v>Express</c:v>
                </c:pt>
                <c:pt idx="456">
                  <c:v>Colt</c:v>
                </c:pt>
                <c:pt idx="457">
                  <c:v>Arnage</c:v>
                </c:pt>
                <c:pt idx="458">
                  <c:v>A5</c:v>
                </c:pt>
                <c:pt idx="459">
                  <c:v>Compass</c:v>
                </c:pt>
                <c:pt idx="460">
                  <c:v>960</c:v>
                </c:pt>
                <c:pt idx="461">
                  <c:v>650</c:v>
                </c:pt>
                <c:pt idx="462">
                  <c:v>Tercel</c:v>
                </c:pt>
                <c:pt idx="463">
                  <c:v>Tiburon</c:v>
                </c:pt>
                <c:pt idx="464">
                  <c:v>Corrado</c:v>
                </c:pt>
                <c:pt idx="465">
                  <c:v>Interceptor</c:v>
                </c:pt>
                <c:pt idx="466">
                  <c:v>F-Series Super Duty</c:v>
                </c:pt>
                <c:pt idx="467">
                  <c:v>Colorado</c:v>
                </c:pt>
                <c:pt idx="468">
                  <c:v>Somerset</c:v>
                </c:pt>
                <c:pt idx="469">
                  <c:v>Regency</c:v>
                </c:pt>
                <c:pt idx="470">
                  <c:v>STS</c:v>
                </c:pt>
                <c:pt idx="471">
                  <c:v>Expo LRV</c:v>
                </c:pt>
                <c:pt idx="472">
                  <c:v>Fairlane</c:v>
                </c:pt>
                <c:pt idx="473">
                  <c:v>Echo</c:v>
                </c:pt>
                <c:pt idx="474">
                  <c:v>S90</c:v>
                </c:pt>
                <c:pt idx="475">
                  <c:v>Crossfire</c:v>
                </c:pt>
                <c:pt idx="476">
                  <c:v>XR4Ti</c:v>
                </c:pt>
                <c:pt idx="477">
                  <c:v>Club Wagon</c:v>
                </c:pt>
                <c:pt idx="478">
                  <c:v>Aura</c:v>
                </c:pt>
                <c:pt idx="479">
                  <c:v>57</c:v>
                </c:pt>
                <c:pt idx="480">
                  <c:v>Chariot</c:v>
                </c:pt>
                <c:pt idx="481">
                  <c:v>430 Scuderia</c:v>
                </c:pt>
                <c:pt idx="482">
                  <c:v>Grand Vitara</c:v>
                </c:pt>
                <c:pt idx="483">
                  <c:v>V8 Vantage S</c:v>
                </c:pt>
                <c:pt idx="484">
                  <c:v>Impala SS</c:v>
                </c:pt>
                <c:pt idx="485">
                  <c:v>Routan</c:v>
                </c:pt>
                <c:pt idx="486">
                  <c:v>Alcyone SVX</c:v>
                </c:pt>
                <c:pt idx="487">
                  <c:v>90</c:v>
                </c:pt>
                <c:pt idx="488">
                  <c:v>Magnum</c:v>
                </c:pt>
                <c:pt idx="489">
                  <c:v>Rodeo</c:v>
                </c:pt>
                <c:pt idx="490">
                  <c:v>240SX</c:v>
                </c:pt>
                <c:pt idx="491">
                  <c:v>370Z</c:v>
                </c:pt>
                <c:pt idx="492">
                  <c:v>LR3</c:v>
                </c:pt>
                <c:pt idx="493">
                  <c:v>3500 Club Coupe</c:v>
                </c:pt>
                <c:pt idx="494">
                  <c:v>Panamera</c:v>
                </c:pt>
                <c:pt idx="495">
                  <c:v>Colt Vista</c:v>
                </c:pt>
                <c:pt idx="496">
                  <c:v>300SE</c:v>
                </c:pt>
                <c:pt idx="497">
                  <c:v>Ascender</c:v>
                </c:pt>
                <c:pt idx="498">
                  <c:v>A3</c:v>
                </c:pt>
                <c:pt idx="499">
                  <c:v>MDX</c:v>
                </c:pt>
                <c:pt idx="500">
                  <c:v>Z4 M</c:v>
                </c:pt>
                <c:pt idx="501">
                  <c:v>Venture</c:v>
                </c:pt>
                <c:pt idx="502">
                  <c:v>Ramcharger</c:v>
                </c:pt>
                <c:pt idx="503">
                  <c:v>EXP</c:v>
                </c:pt>
                <c:pt idx="504">
                  <c:v>MKS</c:v>
                </c:pt>
                <c:pt idx="505">
                  <c:v>Q5</c:v>
                </c:pt>
                <c:pt idx="506">
                  <c:v>Veracruz</c:v>
                </c:pt>
                <c:pt idx="507">
                  <c:v>D150</c:v>
                </c:pt>
                <c:pt idx="508">
                  <c:v>Accord Crosstour</c:v>
                </c:pt>
                <c:pt idx="509">
                  <c:v>T100</c:v>
                </c:pt>
                <c:pt idx="510">
                  <c:v>Fiero</c:v>
                </c:pt>
                <c:pt idx="511">
                  <c:v>RX Hybrid</c:v>
                </c:pt>
                <c:pt idx="512">
                  <c:v>Avalanche</c:v>
                </c:pt>
                <c:pt idx="513">
                  <c:v>Blackwood</c:v>
                </c:pt>
                <c:pt idx="514">
                  <c:v>612 Scaglietti</c:v>
                </c:pt>
                <c:pt idx="515">
                  <c:v>RS 6</c:v>
                </c:pt>
                <c:pt idx="516">
                  <c:v>Suburban</c:v>
                </c:pt>
                <c:pt idx="517">
                  <c:v>IPL G</c:v>
                </c:pt>
                <c:pt idx="518">
                  <c:v>Breeze</c:v>
                </c:pt>
                <c:pt idx="519">
                  <c:v>Vandura 3500</c:v>
                </c:pt>
                <c:pt idx="520">
                  <c:v>Vantage</c:v>
                </c:pt>
                <c:pt idx="521">
                  <c:v>Caprice Classic</c:v>
                </c:pt>
                <c:pt idx="522">
                  <c:v>Leganza</c:v>
                </c:pt>
                <c:pt idx="523">
                  <c:v>Daewoo Magnus</c:v>
                </c:pt>
                <c:pt idx="524">
                  <c:v>Acclaim</c:v>
                </c:pt>
                <c:pt idx="525">
                  <c:v>Rainier</c:v>
                </c:pt>
                <c:pt idx="526">
                  <c:v>Mini Cooper</c:v>
                </c:pt>
                <c:pt idx="527">
                  <c:v>Festiva</c:v>
                </c:pt>
                <c:pt idx="528">
                  <c:v>Uplander</c:v>
                </c:pt>
                <c:pt idx="529">
                  <c:v>Alliance</c:v>
                </c:pt>
                <c:pt idx="530">
                  <c:v>LeBaron</c:v>
                </c:pt>
                <c:pt idx="531">
                  <c:v>Forte</c:v>
                </c:pt>
                <c:pt idx="532">
                  <c:v>XG350</c:v>
                </c:pt>
                <c:pt idx="533">
                  <c:v>MGB</c:v>
                </c:pt>
                <c:pt idx="534">
                  <c:v>Datsun/Nissan Z-car</c:v>
                </c:pt>
                <c:pt idx="535">
                  <c:v>Cube</c:v>
                </c:pt>
                <c:pt idx="536">
                  <c:v>GLI</c:v>
                </c:pt>
                <c:pt idx="537">
                  <c:v>Civic Si</c:v>
                </c:pt>
                <c:pt idx="538">
                  <c:v>Taurus X</c:v>
                </c:pt>
                <c:pt idx="539">
                  <c:v>SLR McLaren</c:v>
                </c:pt>
                <c:pt idx="540">
                  <c:v>Journey</c:v>
                </c:pt>
                <c:pt idx="541">
                  <c:v>Shadow</c:v>
                </c:pt>
                <c:pt idx="542">
                  <c:v>Sportvan G30</c:v>
                </c:pt>
                <c:pt idx="543">
                  <c:v>G35</c:v>
                </c:pt>
                <c:pt idx="544">
                  <c:v>Charade</c:v>
                </c:pt>
                <c:pt idx="545">
                  <c:v>del Sol</c:v>
                </c:pt>
                <c:pt idx="546">
                  <c:v>Murano</c:v>
                </c:pt>
                <c:pt idx="547">
                  <c:v>L300</c:v>
                </c:pt>
                <c:pt idx="548">
                  <c:v>Montego</c:v>
                </c:pt>
                <c:pt idx="549">
                  <c:v>Imperial</c:v>
                </c:pt>
                <c:pt idx="550">
                  <c:v>Milan</c:v>
                </c:pt>
                <c:pt idx="551">
                  <c:v>Gemini</c:v>
                </c:pt>
                <c:pt idx="552">
                  <c:v>Sierra</c:v>
                </c:pt>
                <c:pt idx="553">
                  <c:v>Raider</c:v>
                </c:pt>
                <c:pt idx="554">
                  <c:v>200SX</c:v>
                </c:pt>
                <c:pt idx="555">
                  <c:v>C8</c:v>
                </c:pt>
                <c:pt idx="556">
                  <c:v>CL</c:v>
                </c:pt>
                <c:pt idx="557">
                  <c:v>Vandura 1500</c:v>
                </c:pt>
                <c:pt idx="558">
                  <c:v>DTS</c:v>
                </c:pt>
                <c:pt idx="559">
                  <c:v>Loyale</c:v>
                </c:pt>
                <c:pt idx="560">
                  <c:v>Falcon</c:v>
                </c:pt>
                <c:pt idx="561">
                  <c:v>Acadia</c:v>
                </c:pt>
                <c:pt idx="562">
                  <c:v>Ghost</c:v>
                </c:pt>
                <c:pt idx="563">
                  <c:v>Veloster</c:v>
                </c:pt>
                <c:pt idx="564">
                  <c:v>Continental GT</c:v>
                </c:pt>
                <c:pt idx="565">
                  <c:v>Golf III</c:v>
                </c:pt>
                <c:pt idx="566">
                  <c:v>458 Italia</c:v>
                </c:pt>
                <c:pt idx="567">
                  <c:v>XF</c:v>
                </c:pt>
                <c:pt idx="568">
                  <c:v>Landaulet</c:v>
                </c:pt>
                <c:pt idx="569">
                  <c:v>600SEL</c:v>
                </c:pt>
                <c:pt idx="570">
                  <c:v>Coachbuilder</c:v>
                </c:pt>
                <c:pt idx="571">
                  <c:v>5000S</c:v>
                </c:pt>
                <c:pt idx="572">
                  <c:v>Electra</c:v>
                </c:pt>
                <c:pt idx="573">
                  <c:v>Cutlass Cruiser</c:v>
                </c:pt>
                <c:pt idx="574">
                  <c:v>Rally Wagon 3500</c:v>
                </c:pt>
                <c:pt idx="575">
                  <c:v>Alero</c:v>
                </c:pt>
                <c:pt idx="576">
                  <c:v>Monza</c:v>
                </c:pt>
                <c:pt idx="577">
                  <c:v>Virage</c:v>
                </c:pt>
                <c:pt idx="578">
                  <c:v>Rabbit</c:v>
                </c:pt>
                <c:pt idx="579">
                  <c:v>Montana</c:v>
                </c:pt>
                <c:pt idx="580">
                  <c:v>Mulsanne</c:v>
                </c:pt>
                <c:pt idx="581">
                  <c:v>Storm</c:v>
                </c:pt>
                <c:pt idx="582">
                  <c:v>M5</c:v>
                </c:pt>
                <c:pt idx="583">
                  <c:v>Mighty Max</c:v>
                </c:pt>
                <c:pt idx="584">
                  <c:v>Vandura G3500</c:v>
                </c:pt>
                <c:pt idx="585">
                  <c:v>Biturbo</c:v>
                </c:pt>
                <c:pt idx="586">
                  <c:v>XC70</c:v>
                </c:pt>
                <c:pt idx="587">
                  <c:v>Aero 8</c:v>
                </c:pt>
                <c:pt idx="588">
                  <c:v>MP4-12C</c:v>
                </c:pt>
                <c:pt idx="589">
                  <c:v>Fox</c:v>
                </c:pt>
                <c:pt idx="590">
                  <c:v>XC60</c:v>
                </c:pt>
                <c:pt idx="591">
                  <c:v>S10 Blazer</c:v>
                </c:pt>
                <c:pt idx="592">
                  <c:v>Sixty Special</c:v>
                </c:pt>
                <c:pt idx="593">
                  <c:v>Enclave</c:v>
                </c:pt>
                <c:pt idx="594">
                  <c:v>Talon</c:v>
                </c:pt>
                <c:pt idx="595">
                  <c:v>Previa</c:v>
                </c:pt>
                <c:pt idx="596">
                  <c:v>Catera</c:v>
                </c:pt>
                <c:pt idx="597">
                  <c:v>iQ</c:v>
                </c:pt>
                <c:pt idx="598">
                  <c:v>Monterey</c:v>
                </c:pt>
                <c:pt idx="599">
                  <c:v>Skyhawk</c:v>
                </c:pt>
                <c:pt idx="600">
                  <c:v>Aspen</c:v>
                </c:pt>
                <c:pt idx="601">
                  <c:v>323</c:v>
                </c:pt>
                <c:pt idx="602">
                  <c:v>Legend</c:v>
                </c:pt>
                <c:pt idx="603">
                  <c:v>MX-3</c:v>
                </c:pt>
                <c:pt idx="604">
                  <c:v>Expedition EL</c:v>
                </c:pt>
                <c:pt idx="605">
                  <c:v>Envoy</c:v>
                </c:pt>
                <c:pt idx="606">
                  <c:v>G-Series G10</c:v>
                </c:pt>
                <c:pt idx="607">
                  <c:v>CX</c:v>
                </c:pt>
                <c:pt idx="608">
                  <c:v>Genesis Coupe</c:v>
                </c:pt>
                <c:pt idx="609">
                  <c:v>Alpina B7</c:v>
                </c:pt>
                <c:pt idx="610">
                  <c:v>Sky</c:v>
                </c:pt>
                <c:pt idx="611">
                  <c:v>IS F</c:v>
                </c:pt>
                <c:pt idx="612">
                  <c:v>300ZX</c:v>
                </c:pt>
                <c:pt idx="613">
                  <c:v>Outlander Sport</c:v>
                </c:pt>
                <c:pt idx="614">
                  <c:v>Axiom</c:v>
                </c:pt>
                <c:pt idx="615">
                  <c:v>X6 M</c:v>
                </c:pt>
                <c:pt idx="616">
                  <c:v>Mazda2</c:v>
                </c:pt>
                <c:pt idx="617">
                  <c:v>E-350 Super Duty Van</c:v>
                </c:pt>
                <c:pt idx="618">
                  <c:v>W123</c:v>
                </c:pt>
                <c:pt idx="619">
                  <c:v>Prowler</c:v>
                </c:pt>
                <c:pt idx="620">
                  <c:v>V40</c:v>
                </c:pt>
                <c:pt idx="621">
                  <c:v>D350 Club</c:v>
                </c:pt>
                <c:pt idx="622">
                  <c:v>Verona</c:v>
                </c:pt>
                <c:pt idx="623">
                  <c:v>80</c:v>
                </c:pt>
                <c:pt idx="624">
                  <c:v>Tredia</c:v>
                </c:pt>
                <c:pt idx="625">
                  <c:v>G25</c:v>
                </c:pt>
                <c:pt idx="626">
                  <c:v>Leone</c:v>
                </c:pt>
                <c:pt idx="627">
                  <c:v>Millenia</c:v>
                </c:pt>
                <c:pt idx="628">
                  <c:v>Savana Cargo Van</c:v>
                </c:pt>
                <c:pt idx="629">
                  <c:v>Contour</c:v>
                </c:pt>
                <c:pt idx="630">
                  <c:v>B9 Tribeca</c:v>
                </c:pt>
                <c:pt idx="631">
                  <c:v>APV</c:v>
                </c:pt>
                <c:pt idx="632">
                  <c:v>Ion</c:v>
                </c:pt>
                <c:pt idx="633">
                  <c:v>Soul</c:v>
                </c:pt>
                <c:pt idx="634">
                  <c:v>Flex</c:v>
                </c:pt>
                <c:pt idx="635">
                  <c:v>VS Commodore</c:v>
                </c:pt>
                <c:pt idx="636">
                  <c:v>Solara</c:v>
                </c:pt>
                <c:pt idx="637">
                  <c:v>745</c:v>
                </c:pt>
                <c:pt idx="638">
                  <c:v>Azera</c:v>
                </c:pt>
                <c:pt idx="639">
                  <c:v>200</c:v>
                </c:pt>
                <c:pt idx="640">
                  <c:v>550</c:v>
                </c:pt>
                <c:pt idx="641">
                  <c:v>GranSport</c:v>
                </c:pt>
                <c:pt idx="642">
                  <c:v>GT500</c:v>
                </c:pt>
                <c:pt idx="643">
                  <c:v>CC</c:v>
                </c:pt>
                <c:pt idx="644">
                  <c:v>98</c:v>
                </c:pt>
                <c:pt idx="645">
                  <c:v>Traverse</c:v>
                </c:pt>
                <c:pt idx="646">
                  <c:v>V90</c:v>
                </c:pt>
                <c:pt idx="647">
                  <c:v>Rally Wagon G3500</c:v>
                </c:pt>
                <c:pt idx="648">
                  <c:v>164</c:v>
                </c:pt>
                <c:pt idx="649">
                  <c:v>Fiesta</c:v>
                </c:pt>
                <c:pt idx="650">
                  <c:v>Reno</c:v>
                </c:pt>
                <c:pt idx="651">
                  <c:v>Sprinter</c:v>
                </c:pt>
                <c:pt idx="652">
                  <c:v>Sierra Hybrid</c:v>
                </c:pt>
                <c:pt idx="653">
                  <c:v>R-Class</c:v>
                </c:pt>
                <c:pt idx="654">
                  <c:v>FCX Clarity</c:v>
                </c:pt>
                <c:pt idx="655">
                  <c:v>G-Series 3500</c:v>
                </c:pt>
                <c:pt idx="656">
                  <c:v>GLK-Class</c:v>
                </c:pt>
                <c:pt idx="657">
                  <c:v>Protege</c:v>
                </c:pt>
                <c:pt idx="658">
                  <c:v>Venza</c:v>
                </c:pt>
                <c:pt idx="659">
                  <c:v>Evora</c:v>
                </c:pt>
                <c:pt idx="660">
                  <c:v>XG300</c:v>
                </c:pt>
                <c:pt idx="661">
                  <c:v>Ram Van B250</c:v>
                </c:pt>
                <c:pt idx="662">
                  <c:v>G5</c:v>
                </c:pt>
                <c:pt idx="663">
                  <c:v>Canyon</c:v>
                </c:pt>
                <c:pt idx="664">
                  <c:v>Esteem</c:v>
                </c:pt>
                <c:pt idx="665">
                  <c:v>Turbo Firefly</c:v>
                </c:pt>
                <c:pt idx="666">
                  <c:v>ZDX</c:v>
                </c:pt>
                <c:pt idx="667">
                  <c:v>Mark LT</c:v>
                </c:pt>
                <c:pt idx="668">
                  <c:v>HHR</c:v>
                </c:pt>
                <c:pt idx="669">
                  <c:v>850</c:v>
                </c:pt>
                <c:pt idx="670">
                  <c:v>xA</c:v>
                </c:pt>
                <c:pt idx="671">
                  <c:v>Mazdaspeed6</c:v>
                </c:pt>
                <c:pt idx="672">
                  <c:v>Stanza</c:v>
                </c:pt>
                <c:pt idx="673">
                  <c:v>Avalanche 2500</c:v>
                </c:pt>
                <c:pt idx="674">
                  <c:v>H2</c:v>
                </c:pt>
                <c:pt idx="675">
                  <c:v>Crossfire Roadster</c:v>
                </c:pt>
                <c:pt idx="676">
                  <c:v>GT350</c:v>
                </c:pt>
                <c:pt idx="677">
                  <c:v>924</c:v>
                </c:pt>
                <c:pt idx="678">
                  <c:v>Avalanche 1500</c:v>
                </c:pt>
                <c:pt idx="679">
                  <c:v>Daewoo Kalos</c:v>
                </c:pt>
                <c:pt idx="680">
                  <c:v>CLS-Class</c:v>
                </c:pt>
                <c:pt idx="681">
                  <c:v>CR-X</c:v>
                </c:pt>
                <c:pt idx="682">
                  <c:v>Vigor</c:v>
                </c:pt>
                <c:pt idx="683">
                  <c:v>4000CS Quattro</c:v>
                </c:pt>
                <c:pt idx="684">
                  <c:v>Cruze</c:v>
                </c:pt>
                <c:pt idx="685">
                  <c:v>SVX</c:v>
                </c:pt>
                <c:pt idx="686">
                  <c:v>Cressida</c:v>
                </c:pt>
                <c:pt idx="687">
                  <c:v>Mighty Max Macro</c:v>
                </c:pt>
                <c:pt idx="688">
                  <c:v>LFA</c:v>
                </c:pt>
                <c:pt idx="689">
                  <c:v>Ram Van B350</c:v>
                </c:pt>
                <c:pt idx="690">
                  <c:v>4000s</c:v>
                </c:pt>
                <c:pt idx="691">
                  <c:v>Sigma</c:v>
                </c:pt>
                <c:pt idx="692">
                  <c:v>MKT</c:v>
                </c:pt>
                <c:pt idx="693">
                  <c:v>Spectra5</c:v>
                </c:pt>
                <c:pt idx="694">
                  <c:v>SJ 410</c:v>
                </c:pt>
                <c:pt idx="695">
                  <c:v>Eos</c:v>
                </c:pt>
                <c:pt idx="696">
                  <c:v>V8</c:v>
                </c:pt>
                <c:pt idx="697">
                  <c:v>Equus</c:v>
                </c:pt>
                <c:pt idx="698">
                  <c:v>F-250 Super Duty</c:v>
                </c:pt>
                <c:pt idx="699">
                  <c:v>Titan</c:v>
                </c:pt>
                <c:pt idx="700">
                  <c:v>Grand Prix Turbo</c:v>
                </c:pt>
                <c:pt idx="701">
                  <c:v>Estate</c:v>
                </c:pt>
                <c:pt idx="702">
                  <c:v>Elan</c:v>
                </c:pt>
                <c:pt idx="703">
                  <c:v>FR-S</c:v>
                </c:pt>
                <c:pt idx="704">
                  <c:v>Silverado Hybrid</c:v>
                </c:pt>
                <c:pt idx="705">
                  <c:v>tC</c:v>
                </c:pt>
                <c:pt idx="706">
                  <c:v>Azure</c:v>
                </c:pt>
                <c:pt idx="707">
                  <c:v>Silverado 3500HD</c:v>
                </c:pt>
                <c:pt idx="708">
                  <c:v>Focus ST</c:v>
                </c:pt>
                <c:pt idx="709">
                  <c:v>Quattro</c:v>
                </c:pt>
                <c:pt idx="710">
                  <c:v>Countryman</c:v>
                </c:pt>
                <c:pt idx="711">
                  <c:v>Oasis</c:v>
                </c:pt>
                <c:pt idx="712">
                  <c:v>Sprinter 3500</c:v>
                </c:pt>
                <c:pt idx="713">
                  <c:v>Explorer Sport</c:v>
                </c:pt>
                <c:pt idx="714">
                  <c:v>Sierra 3500HD</c:v>
                </c:pt>
                <c:pt idx="715">
                  <c:v>300TE</c:v>
                </c:pt>
                <c:pt idx="716">
                  <c:v>325</c:v>
                </c:pt>
                <c:pt idx="717">
                  <c:v>Mystique</c:v>
                </c:pt>
                <c:pt idx="718">
                  <c:v>Tempo</c:v>
                </c:pt>
                <c:pt idx="719">
                  <c:v>Mentor</c:v>
                </c:pt>
                <c:pt idx="720">
                  <c:v>Leaf</c:v>
                </c:pt>
                <c:pt idx="721">
                  <c:v>Lancer Evolution</c:v>
                </c:pt>
                <c:pt idx="722">
                  <c:v>i-280</c:v>
                </c:pt>
                <c:pt idx="723">
                  <c:v>Familia</c:v>
                </c:pt>
                <c:pt idx="724">
                  <c:v>Gran Sport</c:v>
                </c:pt>
                <c:pt idx="725">
                  <c:v>Mazdaspeed 3</c:v>
                </c:pt>
                <c:pt idx="726">
                  <c:v>740</c:v>
                </c:pt>
                <c:pt idx="727">
                  <c:v>Citation</c:v>
                </c:pt>
                <c:pt idx="728">
                  <c:v>Nuova 500</c:v>
                </c:pt>
                <c:pt idx="729">
                  <c:v>2CV</c:v>
                </c:pt>
                <c:pt idx="730">
                  <c:v>300SL</c:v>
                </c:pt>
                <c:pt idx="731">
                  <c:v>Esperante</c:v>
                </c:pt>
                <c:pt idx="732">
                  <c:v>Zephyr</c:v>
                </c:pt>
                <c:pt idx="733">
                  <c:v>940</c:v>
                </c:pt>
                <c:pt idx="734">
                  <c:v>SLX</c:v>
                </c:pt>
                <c:pt idx="735">
                  <c:v>Range Rover Classic</c:v>
                </c:pt>
                <c:pt idx="736">
                  <c:v>Special</c:v>
                </c:pt>
                <c:pt idx="737">
                  <c:v>Mazda5</c:v>
                </c:pt>
                <c:pt idx="738">
                  <c:v>Fortwo</c:v>
                </c:pt>
                <c:pt idx="739">
                  <c:v>Continental Super</c:v>
                </c:pt>
                <c:pt idx="740">
                  <c:v>Defender Ice Edition</c:v>
                </c:pt>
                <c:pt idx="741">
                  <c:v>Mini</c:v>
                </c:pt>
                <c:pt idx="742">
                  <c:v>Prius c</c:v>
                </c:pt>
                <c:pt idx="743">
                  <c:v>Vandura G1500</c:v>
                </c:pt>
                <c:pt idx="744">
                  <c:v>Hearse</c:v>
                </c:pt>
                <c:pt idx="745">
                  <c:v>Mark VIII</c:v>
                </c:pt>
                <c:pt idx="746">
                  <c:v>XLR-V</c:v>
                </c:pt>
                <c:pt idx="747">
                  <c:v>Nitro</c:v>
                </c:pt>
                <c:pt idx="748">
                  <c:v>Custom Cruiser</c:v>
                </c:pt>
                <c:pt idx="749">
                  <c:v>Samurai</c:v>
                </c:pt>
                <c:pt idx="750">
                  <c:v>Vandura 2500</c:v>
                </c:pt>
                <c:pt idx="751">
                  <c:v>F-350 Super Duty</c:v>
                </c:pt>
                <c:pt idx="752">
                  <c:v>CT</c:v>
                </c:pt>
                <c:pt idx="753">
                  <c:v>RVR</c:v>
                </c:pt>
                <c:pt idx="754">
                  <c:v>Ram Wagon B150</c:v>
                </c:pt>
                <c:pt idx="755">
                  <c:v>Rocky</c:v>
                </c:pt>
                <c:pt idx="756">
                  <c:v>Cutlass</c:v>
                </c:pt>
                <c:pt idx="757">
                  <c:v>57S</c:v>
                </c:pt>
                <c:pt idx="758">
                  <c:v>Roadster</c:v>
                </c:pt>
                <c:pt idx="759">
                  <c:v>Th!nk</c:v>
                </c:pt>
                <c:pt idx="760">
                  <c:v>Model S</c:v>
                </c:pt>
                <c:pt idx="761">
                  <c:v>545</c:v>
                </c:pt>
                <c:pt idx="762">
                  <c:v>600</c:v>
                </c:pt>
                <c:pt idx="763">
                  <c:v>CX-7</c:v>
                </c:pt>
                <c:pt idx="764">
                  <c:v>Torrent</c:v>
                </c:pt>
                <c:pt idx="765">
                  <c:v>ZX2</c:v>
                </c:pt>
                <c:pt idx="766">
                  <c:v>Sprinter 2500</c:v>
                </c:pt>
                <c:pt idx="767">
                  <c:v>Comanche</c:v>
                </c:pt>
                <c:pt idx="768">
                  <c:v>Esprit Turbo</c:v>
                </c:pt>
                <c:pt idx="769">
                  <c:v>Rally Wagon G2500</c:v>
                </c:pt>
                <c:pt idx="770">
                  <c:v>Freestyle</c:v>
                </c:pt>
                <c:pt idx="771">
                  <c:v>Galaxie</c:v>
                </c:pt>
                <c:pt idx="772">
                  <c:v>400E</c:v>
                </c:pt>
                <c:pt idx="773">
                  <c:v>1 Series</c:v>
                </c:pt>
                <c:pt idx="774">
                  <c:v>NV3500</c:v>
                </c:pt>
                <c:pt idx="775">
                  <c:v>Coupe Quattro</c:v>
                </c:pt>
                <c:pt idx="776">
                  <c:v>LS Hybrid</c:v>
                </c:pt>
                <c:pt idx="777">
                  <c:v>Ram Wagon B250</c:v>
                </c:pt>
                <c:pt idx="778">
                  <c:v>V12 Vantage</c:v>
                </c:pt>
                <c:pt idx="779">
                  <c:v>Stealth</c:v>
                </c:pt>
                <c:pt idx="780">
                  <c:v>Genesis</c:v>
                </c:pt>
                <c:pt idx="781">
                  <c:v>Paseo</c:v>
                </c:pt>
                <c:pt idx="782">
                  <c:v>Econoline E350</c:v>
                </c:pt>
                <c:pt idx="783">
                  <c:v>HS</c:v>
                </c:pt>
                <c:pt idx="784">
                  <c:v>Envoy XUV</c:v>
                </c:pt>
                <c:pt idx="785">
                  <c:v>Omni</c:v>
                </c:pt>
                <c:pt idx="786">
                  <c:v>Rally Wagon 2500</c:v>
                </c:pt>
                <c:pt idx="787">
                  <c:v>207</c:v>
                </c:pt>
                <c:pt idx="788">
                  <c:v>Minx Magnificent</c:v>
                </c:pt>
                <c:pt idx="789">
                  <c:v>R32</c:v>
                </c:pt>
                <c:pt idx="790">
                  <c:v>228</c:v>
                </c:pt>
                <c:pt idx="791">
                  <c:v>RSX</c:v>
                </c:pt>
                <c:pt idx="792">
                  <c:v>Brougham</c:v>
                </c:pt>
                <c:pt idx="793">
                  <c:v>Marquis</c:v>
                </c:pt>
                <c:pt idx="794">
                  <c:v>Cooper Countryman</c:v>
                </c:pt>
                <c:pt idx="795">
                  <c:v>Sonoma Club</c:v>
                </c:pt>
                <c:pt idx="796">
                  <c:v>Camry Solara</c:v>
                </c:pt>
                <c:pt idx="797">
                  <c:v>400SE</c:v>
                </c:pt>
                <c:pt idx="798">
                  <c:v>SLS AMG</c:v>
                </c:pt>
                <c:pt idx="799">
                  <c:v>Aztek</c:v>
                </c:pt>
                <c:pt idx="800">
                  <c:v>5000CS Quattro</c:v>
                </c:pt>
                <c:pt idx="801">
                  <c:v>300D</c:v>
                </c:pt>
                <c:pt idx="802">
                  <c:v>Typ-1</c:v>
                </c:pt>
                <c:pt idx="803">
                  <c:v>600SEC</c:v>
                </c:pt>
                <c:pt idx="804">
                  <c:v>Parisienne</c:v>
                </c:pt>
                <c:pt idx="805">
                  <c:v>CR-Z</c:v>
                </c:pt>
                <c:pt idx="806">
                  <c:v>Starion</c:v>
                </c:pt>
                <c:pt idx="807">
                  <c:v>C8 Double 12 S</c:v>
                </c:pt>
                <c:pt idx="808">
                  <c:v>645</c:v>
                </c:pt>
                <c:pt idx="809">
                  <c:v>TundraMax</c:v>
                </c:pt>
                <c:pt idx="810">
                  <c:v>Terrain</c:v>
                </c:pt>
                <c:pt idx="811">
                  <c:v>Mini Cooper S</c:v>
                </c:pt>
                <c:pt idx="812">
                  <c:v>B2500</c:v>
                </c:pt>
                <c:pt idx="813">
                  <c:v>Jetta III</c:v>
                </c:pt>
                <c:pt idx="814">
                  <c:v>H3T</c:v>
                </c:pt>
                <c:pt idx="815">
                  <c:v>Tucson</c:v>
                </c:pt>
                <c:pt idx="816">
                  <c:v>Mark VII</c:v>
                </c:pt>
                <c:pt idx="817">
                  <c:v>300SD</c:v>
                </c:pt>
                <c:pt idx="818">
                  <c:v>Pacifica</c:v>
                </c:pt>
                <c:pt idx="819">
                  <c:v>Yukon XL</c:v>
                </c:pt>
                <c:pt idx="820">
                  <c:v>300E</c:v>
                </c:pt>
                <c:pt idx="821">
                  <c:v>430</c:v>
                </c:pt>
                <c:pt idx="822">
                  <c:v>LR2</c:v>
                </c:pt>
                <c:pt idx="823">
                  <c:v>Mazda6 Sport</c:v>
                </c:pt>
                <c:pt idx="824">
                  <c:v>GranTurismo</c:v>
                </c:pt>
                <c:pt idx="825">
                  <c:v>Crosstour</c:v>
                </c:pt>
                <c:pt idx="826">
                  <c:v>RS 4</c:v>
                </c:pt>
                <c:pt idx="827">
                  <c:v>DBS</c:v>
                </c:pt>
                <c:pt idx="828">
                  <c:v>Sterling</c:v>
                </c:pt>
                <c:pt idx="829">
                  <c:v>X-Type</c:v>
                </c:pt>
                <c:pt idx="830">
                  <c:v>Lynx</c:v>
                </c:pt>
                <c:pt idx="831">
                  <c:v>Borrego</c:v>
                </c:pt>
                <c:pt idx="832">
                  <c:v>Vega</c:v>
                </c:pt>
                <c:pt idx="833">
                  <c:v>E-350 Super Duty</c:v>
                </c:pt>
                <c:pt idx="834">
                  <c:v>M Roadster</c:v>
                </c:pt>
                <c:pt idx="835">
                  <c:v>CL65 AMG</c:v>
                </c:pt>
                <c:pt idx="836">
                  <c:v>B2600</c:v>
                </c:pt>
                <c:pt idx="837">
                  <c:v>Forenza</c:v>
                </c:pt>
                <c:pt idx="838">
                  <c:v>914</c:v>
                </c:pt>
                <c:pt idx="839">
                  <c:v>Lumina APV</c:v>
                </c:pt>
                <c:pt idx="840">
                  <c:v>Sparrow</c:v>
                </c:pt>
                <c:pt idx="841">
                  <c:v>SLS-Class</c:v>
                </c:pt>
                <c:pt idx="842">
                  <c:v>D150 Club</c:v>
                </c:pt>
                <c:pt idx="843">
                  <c:v>500</c:v>
                </c:pt>
                <c:pt idx="844">
                  <c:v>Aspire</c:v>
                </c:pt>
                <c:pt idx="845">
                  <c:v>Volare</c:v>
                </c:pt>
                <c:pt idx="846">
                  <c:v>Relay</c:v>
                </c:pt>
                <c:pt idx="847">
                  <c:v>5000CS</c:v>
                </c:pt>
                <c:pt idx="848">
                  <c:v>Nubira</c:v>
                </c:pt>
              </c:strCache>
            </c:strRef>
          </c:cat>
          <c:val>
            <c:numRef>
              <c:f>Sheet1!$B$4:$B$853</c:f>
              <c:numCache>
                <c:formatCode>_("$"* #,##0.00_);_("$"* \(#,##0.00\);_("$"* "-"??_);_(@_)</c:formatCode>
                <c:ptCount val="849"/>
                <c:pt idx="0">
                  <c:v>331975.94066666823</c:v>
                </c:pt>
                <c:pt idx="1">
                  <c:v>331425.62599999929</c:v>
                </c:pt>
                <c:pt idx="2">
                  <c:v>318898.27433333406</c:v>
                </c:pt>
                <c:pt idx="3">
                  <c:v>299854.5259999999</c:v>
                </c:pt>
                <c:pt idx="4">
                  <c:v>296103.02866666741</c:v>
                </c:pt>
                <c:pt idx="5">
                  <c:v>286934.35833333287</c:v>
                </c:pt>
                <c:pt idx="6">
                  <c:v>285266.99000000034</c:v>
                </c:pt>
                <c:pt idx="7">
                  <c:v>281423.17866666603</c:v>
                </c:pt>
                <c:pt idx="8">
                  <c:v>276312.44066666649</c:v>
                </c:pt>
                <c:pt idx="9">
                  <c:v>269979.93600000074</c:v>
                </c:pt>
                <c:pt idx="10">
                  <c:v>268031.84499999968</c:v>
                </c:pt>
                <c:pt idx="11">
                  <c:v>265810.74866666627</c:v>
                </c:pt>
                <c:pt idx="12">
                  <c:v>260677.16999999949</c:v>
                </c:pt>
                <c:pt idx="13">
                  <c:v>259184.07199999943</c:v>
                </c:pt>
                <c:pt idx="14">
                  <c:v>249678.53333333184</c:v>
                </c:pt>
                <c:pt idx="15">
                  <c:v>245637.76400000008</c:v>
                </c:pt>
                <c:pt idx="16">
                  <c:v>243944.56833333292</c:v>
                </c:pt>
                <c:pt idx="17">
                  <c:v>242524.18933333372</c:v>
                </c:pt>
                <c:pt idx="18">
                  <c:v>239377.01933333374</c:v>
                </c:pt>
                <c:pt idx="19">
                  <c:v>238189.95199999932</c:v>
                </c:pt>
                <c:pt idx="20">
                  <c:v>235712.02133333249</c:v>
                </c:pt>
                <c:pt idx="21">
                  <c:v>233335.70833333288</c:v>
                </c:pt>
                <c:pt idx="22">
                  <c:v>230791.44866666687</c:v>
                </c:pt>
                <c:pt idx="23">
                  <c:v>227857.0276666666</c:v>
                </c:pt>
                <c:pt idx="24">
                  <c:v>224454.01466666756</c:v>
                </c:pt>
                <c:pt idx="25">
                  <c:v>220251.73199999923</c:v>
                </c:pt>
                <c:pt idx="26">
                  <c:v>217366.04199999961</c:v>
                </c:pt>
                <c:pt idx="27">
                  <c:v>215134.4906666656</c:v>
                </c:pt>
                <c:pt idx="28">
                  <c:v>213405.55199999982</c:v>
                </c:pt>
                <c:pt idx="29">
                  <c:v>210359.36899999893</c:v>
                </c:pt>
                <c:pt idx="30">
                  <c:v>209628.82599999991</c:v>
                </c:pt>
                <c:pt idx="31">
                  <c:v>206435.46800000052</c:v>
                </c:pt>
                <c:pt idx="32">
                  <c:v>200703.30399999992</c:v>
                </c:pt>
                <c:pt idx="33">
                  <c:v>200537.08199999965</c:v>
                </c:pt>
                <c:pt idx="34">
                  <c:v>200069.2579999993</c:v>
                </c:pt>
                <c:pt idx="35">
                  <c:v>196312.18500000035</c:v>
                </c:pt>
                <c:pt idx="36">
                  <c:v>196172.63500000059</c:v>
                </c:pt>
                <c:pt idx="37">
                  <c:v>193375.46199999921</c:v>
                </c:pt>
                <c:pt idx="38">
                  <c:v>190855.00666666694</c:v>
                </c:pt>
                <c:pt idx="39">
                  <c:v>190776.60700000045</c:v>
                </c:pt>
                <c:pt idx="40">
                  <c:v>188337.26666666701</c:v>
                </c:pt>
                <c:pt idx="41">
                  <c:v>185333.17799999978</c:v>
                </c:pt>
                <c:pt idx="42">
                  <c:v>185172.76599999997</c:v>
                </c:pt>
                <c:pt idx="43">
                  <c:v>185139.91233333354</c:v>
                </c:pt>
                <c:pt idx="44">
                  <c:v>184959.7723333328</c:v>
                </c:pt>
                <c:pt idx="45">
                  <c:v>184388.0590000001</c:v>
                </c:pt>
                <c:pt idx="46">
                  <c:v>183153.95733333327</c:v>
                </c:pt>
                <c:pt idx="47">
                  <c:v>182587.04799999946</c:v>
                </c:pt>
                <c:pt idx="48">
                  <c:v>182487.18500000046</c:v>
                </c:pt>
                <c:pt idx="49">
                  <c:v>179615.38400000008</c:v>
                </c:pt>
                <c:pt idx="50">
                  <c:v>179067.27900000042</c:v>
                </c:pt>
                <c:pt idx="51">
                  <c:v>176773.53599999991</c:v>
                </c:pt>
                <c:pt idx="52">
                  <c:v>176194.95200000043</c:v>
                </c:pt>
                <c:pt idx="53">
                  <c:v>176143.64666666629</c:v>
                </c:pt>
                <c:pt idx="54">
                  <c:v>173511.12666666659</c:v>
                </c:pt>
                <c:pt idx="55">
                  <c:v>171305.23333333374</c:v>
                </c:pt>
                <c:pt idx="56">
                  <c:v>171046.72933333344</c:v>
                </c:pt>
                <c:pt idx="57">
                  <c:v>168906.33333333326</c:v>
                </c:pt>
                <c:pt idx="58">
                  <c:v>168042.57599999919</c:v>
                </c:pt>
                <c:pt idx="59">
                  <c:v>166397.64999999964</c:v>
                </c:pt>
                <c:pt idx="60">
                  <c:v>165131.5873333335</c:v>
                </c:pt>
                <c:pt idx="61">
                  <c:v>164627.50399999987</c:v>
                </c:pt>
                <c:pt idx="62">
                  <c:v>163516.62000000026</c:v>
                </c:pt>
                <c:pt idx="63">
                  <c:v>163172.98399999962</c:v>
                </c:pt>
                <c:pt idx="64">
                  <c:v>162851.82600000006</c:v>
                </c:pt>
                <c:pt idx="65">
                  <c:v>162445.99333333343</c:v>
                </c:pt>
                <c:pt idx="66">
                  <c:v>160800.13366666672</c:v>
                </c:pt>
                <c:pt idx="67">
                  <c:v>160585.76800000048</c:v>
                </c:pt>
                <c:pt idx="68">
                  <c:v>160052.18499999976</c:v>
                </c:pt>
                <c:pt idx="69">
                  <c:v>158577.34900000007</c:v>
                </c:pt>
                <c:pt idx="70">
                  <c:v>157876.95833333334</c:v>
                </c:pt>
                <c:pt idx="71">
                  <c:v>157868.00166666691</c:v>
                </c:pt>
                <c:pt idx="72">
                  <c:v>155818.68266666683</c:v>
                </c:pt>
                <c:pt idx="73">
                  <c:v>154920.02000000014</c:v>
                </c:pt>
                <c:pt idx="74">
                  <c:v>154231.5539999998</c:v>
                </c:pt>
                <c:pt idx="75">
                  <c:v>153328.15466666708</c:v>
                </c:pt>
                <c:pt idx="76">
                  <c:v>152159.66866666661</c:v>
                </c:pt>
                <c:pt idx="77">
                  <c:v>150850.67799999993</c:v>
                </c:pt>
                <c:pt idx="78">
                  <c:v>148824.70500000022</c:v>
                </c:pt>
                <c:pt idx="79">
                  <c:v>147287.50666666645</c:v>
                </c:pt>
                <c:pt idx="80">
                  <c:v>146958.36999999994</c:v>
                </c:pt>
                <c:pt idx="81">
                  <c:v>146806.57066666632</c:v>
                </c:pt>
                <c:pt idx="82">
                  <c:v>146235.69266666667</c:v>
                </c:pt>
                <c:pt idx="83">
                  <c:v>144667.4993333334</c:v>
                </c:pt>
                <c:pt idx="84">
                  <c:v>144650.17133333365</c:v>
                </c:pt>
                <c:pt idx="85">
                  <c:v>142744.10033333328</c:v>
                </c:pt>
                <c:pt idx="86">
                  <c:v>142137.32000000027</c:v>
                </c:pt>
                <c:pt idx="87">
                  <c:v>142022.24000000017</c:v>
                </c:pt>
                <c:pt idx="88">
                  <c:v>141886.90666666694</c:v>
                </c:pt>
                <c:pt idx="89">
                  <c:v>140807.90600000013</c:v>
                </c:pt>
                <c:pt idx="90">
                  <c:v>140505.49066666685</c:v>
                </c:pt>
                <c:pt idx="91">
                  <c:v>139345.39033333337</c:v>
                </c:pt>
                <c:pt idx="92">
                  <c:v>139171.93666666659</c:v>
                </c:pt>
                <c:pt idx="93">
                  <c:v>136043.69499999995</c:v>
                </c:pt>
                <c:pt idx="94">
                  <c:v>135987.01999999979</c:v>
                </c:pt>
                <c:pt idx="95">
                  <c:v>135579.84266666658</c:v>
                </c:pt>
                <c:pt idx="96">
                  <c:v>135243.39999999994</c:v>
                </c:pt>
                <c:pt idx="97">
                  <c:v>135063.47999999992</c:v>
                </c:pt>
                <c:pt idx="98">
                  <c:v>134589.94800000015</c:v>
                </c:pt>
                <c:pt idx="99">
                  <c:v>134358.99199999985</c:v>
                </c:pt>
                <c:pt idx="100">
                  <c:v>134308.84466666673</c:v>
                </c:pt>
                <c:pt idx="101">
                  <c:v>133602.99466666678</c:v>
                </c:pt>
                <c:pt idx="102">
                  <c:v>133535.25666666668</c:v>
                </c:pt>
                <c:pt idx="103">
                  <c:v>132232.24899999981</c:v>
                </c:pt>
                <c:pt idx="104">
                  <c:v>132080.5100000003</c:v>
                </c:pt>
                <c:pt idx="105">
                  <c:v>132032.05999999985</c:v>
                </c:pt>
                <c:pt idx="106">
                  <c:v>131491.54666666678</c:v>
                </c:pt>
                <c:pt idx="107">
                  <c:v>131007.93166666703</c:v>
                </c:pt>
                <c:pt idx="108">
                  <c:v>130795.60800000021</c:v>
                </c:pt>
                <c:pt idx="109">
                  <c:v>130400.928</c:v>
                </c:pt>
                <c:pt idx="110">
                  <c:v>130174.04166666644</c:v>
                </c:pt>
                <c:pt idx="111">
                  <c:v>130149.11999999982</c:v>
                </c:pt>
                <c:pt idx="112">
                  <c:v>129494.68466666649</c:v>
                </c:pt>
                <c:pt idx="113">
                  <c:v>129292.8153333332</c:v>
                </c:pt>
                <c:pt idx="114">
                  <c:v>128781.98600000003</c:v>
                </c:pt>
                <c:pt idx="115">
                  <c:v>125993.91699999993</c:v>
                </c:pt>
                <c:pt idx="116">
                  <c:v>125794.80666666661</c:v>
                </c:pt>
                <c:pt idx="117">
                  <c:v>124625.16000000005</c:v>
                </c:pt>
                <c:pt idx="118">
                  <c:v>124489.85166666654</c:v>
                </c:pt>
                <c:pt idx="119">
                  <c:v>124455.45733333305</c:v>
                </c:pt>
                <c:pt idx="120">
                  <c:v>124116.15499999981</c:v>
                </c:pt>
                <c:pt idx="121">
                  <c:v>123946.34799999969</c:v>
                </c:pt>
                <c:pt idx="122">
                  <c:v>123694.71199999997</c:v>
                </c:pt>
                <c:pt idx="123">
                  <c:v>123312.87199999992</c:v>
                </c:pt>
                <c:pt idx="124">
                  <c:v>120534.03499999995</c:v>
                </c:pt>
                <c:pt idx="125">
                  <c:v>120474.2923333332</c:v>
                </c:pt>
                <c:pt idx="126">
                  <c:v>120355.00533333338</c:v>
                </c:pt>
                <c:pt idx="127">
                  <c:v>119744.45666666648</c:v>
                </c:pt>
                <c:pt idx="128">
                  <c:v>119742.47333333366</c:v>
                </c:pt>
                <c:pt idx="129">
                  <c:v>119320.23000000026</c:v>
                </c:pt>
                <c:pt idx="130">
                  <c:v>118812.05066666672</c:v>
                </c:pt>
                <c:pt idx="131">
                  <c:v>117619.98666666645</c:v>
                </c:pt>
                <c:pt idx="132">
                  <c:v>117469.31666666656</c:v>
                </c:pt>
                <c:pt idx="133">
                  <c:v>117460.48000000007</c:v>
                </c:pt>
                <c:pt idx="134">
                  <c:v>116473.57600000003</c:v>
                </c:pt>
                <c:pt idx="135">
                  <c:v>116455.03999999994</c:v>
                </c:pt>
                <c:pt idx="136">
                  <c:v>116442.67299999969</c:v>
                </c:pt>
                <c:pt idx="137">
                  <c:v>116322.60000000012</c:v>
                </c:pt>
                <c:pt idx="138">
                  <c:v>116255.68333333332</c:v>
                </c:pt>
                <c:pt idx="139">
                  <c:v>115985.41599999995</c:v>
                </c:pt>
                <c:pt idx="140">
                  <c:v>115878.98766666632</c:v>
                </c:pt>
                <c:pt idx="141">
                  <c:v>115637.4</c:v>
                </c:pt>
                <c:pt idx="142">
                  <c:v>115592.44200000011</c:v>
                </c:pt>
                <c:pt idx="143">
                  <c:v>115262.34233333335</c:v>
                </c:pt>
                <c:pt idx="144">
                  <c:v>115222.93400000005</c:v>
                </c:pt>
                <c:pt idx="145">
                  <c:v>115130.59400000039</c:v>
                </c:pt>
                <c:pt idx="146">
                  <c:v>113372.38333333346</c:v>
                </c:pt>
                <c:pt idx="147">
                  <c:v>113279.52433333339</c:v>
                </c:pt>
                <c:pt idx="148">
                  <c:v>113258.23666666662</c:v>
                </c:pt>
                <c:pt idx="149">
                  <c:v>112766.54799999979</c:v>
                </c:pt>
                <c:pt idx="150">
                  <c:v>112606.38399999985</c:v>
                </c:pt>
                <c:pt idx="151">
                  <c:v>112484.53466666682</c:v>
                </c:pt>
                <c:pt idx="152">
                  <c:v>112004.95133333332</c:v>
                </c:pt>
                <c:pt idx="153">
                  <c:v>111379.05733333353</c:v>
                </c:pt>
                <c:pt idx="154">
                  <c:v>110974.5480000001</c:v>
                </c:pt>
                <c:pt idx="155">
                  <c:v>110407.78333333327</c:v>
                </c:pt>
                <c:pt idx="156">
                  <c:v>109712.41333333346</c:v>
                </c:pt>
                <c:pt idx="157">
                  <c:v>109470.69500000021</c:v>
                </c:pt>
                <c:pt idx="158">
                  <c:v>109375.99466666643</c:v>
                </c:pt>
                <c:pt idx="159">
                  <c:v>109262.26000000014</c:v>
                </c:pt>
                <c:pt idx="160">
                  <c:v>107252.24499999982</c:v>
                </c:pt>
                <c:pt idx="161">
                  <c:v>106773.75200000005</c:v>
                </c:pt>
                <c:pt idx="162">
                  <c:v>106641.14833333326</c:v>
                </c:pt>
                <c:pt idx="163">
                  <c:v>106583.89333333334</c:v>
                </c:pt>
                <c:pt idx="164">
                  <c:v>106428.74700000028</c:v>
                </c:pt>
                <c:pt idx="165">
                  <c:v>106163.9733333331</c:v>
                </c:pt>
                <c:pt idx="166">
                  <c:v>104964.91999999987</c:v>
                </c:pt>
                <c:pt idx="167">
                  <c:v>104491.90600000002</c:v>
                </c:pt>
                <c:pt idx="168">
                  <c:v>104299.56200000025</c:v>
                </c:pt>
                <c:pt idx="169">
                  <c:v>103103.12600000005</c:v>
                </c:pt>
                <c:pt idx="170">
                  <c:v>102430.89799999996</c:v>
                </c:pt>
                <c:pt idx="171">
                  <c:v>102233.89400000003</c:v>
                </c:pt>
                <c:pt idx="172">
                  <c:v>101726.31799999984</c:v>
                </c:pt>
                <c:pt idx="173">
                  <c:v>101333.51333333334</c:v>
                </c:pt>
                <c:pt idx="174">
                  <c:v>101198.90133333334</c:v>
                </c:pt>
                <c:pt idx="175">
                  <c:v>100868.96133333365</c:v>
                </c:pt>
                <c:pt idx="176">
                  <c:v>100853.24133333328</c:v>
                </c:pt>
                <c:pt idx="177">
                  <c:v>100611.20766666673</c:v>
                </c:pt>
                <c:pt idx="178">
                  <c:v>100450.55666666686</c:v>
                </c:pt>
                <c:pt idx="179">
                  <c:v>99503.207999999853</c:v>
                </c:pt>
                <c:pt idx="180">
                  <c:v>99329.836333333165</c:v>
                </c:pt>
                <c:pt idx="181">
                  <c:v>98854.28000000013</c:v>
                </c:pt>
                <c:pt idx="182">
                  <c:v>98125.656666666619</c:v>
                </c:pt>
                <c:pt idx="183">
                  <c:v>97980.344999999841</c:v>
                </c:pt>
                <c:pt idx="184">
                  <c:v>97860.933999999965</c:v>
                </c:pt>
                <c:pt idx="185">
                  <c:v>97241.55466666662</c:v>
                </c:pt>
                <c:pt idx="186">
                  <c:v>97141.941999999937</c:v>
                </c:pt>
                <c:pt idx="187">
                  <c:v>96283.69333333314</c:v>
                </c:pt>
                <c:pt idx="188">
                  <c:v>96052.184000000052</c:v>
                </c:pt>
                <c:pt idx="189">
                  <c:v>95893.149333333262</c:v>
                </c:pt>
                <c:pt idx="190">
                  <c:v>95757.526999999958</c:v>
                </c:pt>
                <c:pt idx="191">
                  <c:v>95529.375999999917</c:v>
                </c:pt>
                <c:pt idx="192">
                  <c:v>95504.030000000042</c:v>
                </c:pt>
                <c:pt idx="193">
                  <c:v>95503.663999999859</c:v>
                </c:pt>
                <c:pt idx="194">
                  <c:v>95156.420000000056</c:v>
                </c:pt>
                <c:pt idx="195">
                  <c:v>94933.344000000157</c:v>
                </c:pt>
                <c:pt idx="196">
                  <c:v>94459.859999999826</c:v>
                </c:pt>
                <c:pt idx="197">
                  <c:v>93795.496000000086</c:v>
                </c:pt>
                <c:pt idx="198">
                  <c:v>93675.675000000178</c:v>
                </c:pt>
                <c:pt idx="199">
                  <c:v>93388.344999999943</c:v>
                </c:pt>
                <c:pt idx="200">
                  <c:v>93308.20533333323</c:v>
                </c:pt>
                <c:pt idx="201">
                  <c:v>93153.376000000018</c:v>
                </c:pt>
                <c:pt idx="202">
                  <c:v>92688.58199999982</c:v>
                </c:pt>
                <c:pt idx="203">
                  <c:v>91757.186666666719</c:v>
                </c:pt>
                <c:pt idx="204">
                  <c:v>91707.188000000111</c:v>
                </c:pt>
                <c:pt idx="205">
                  <c:v>90793.568000000174</c:v>
                </c:pt>
                <c:pt idx="206">
                  <c:v>90377.46066666671</c:v>
                </c:pt>
                <c:pt idx="207">
                  <c:v>90262.089999999967</c:v>
                </c:pt>
                <c:pt idx="208">
                  <c:v>90034.884000000078</c:v>
                </c:pt>
                <c:pt idx="209">
                  <c:v>89336.707999999926</c:v>
                </c:pt>
                <c:pt idx="210">
                  <c:v>88938.872333333376</c:v>
                </c:pt>
                <c:pt idx="211">
                  <c:v>88805.013000000006</c:v>
                </c:pt>
                <c:pt idx="212">
                  <c:v>88294.253333333429</c:v>
                </c:pt>
                <c:pt idx="213">
                  <c:v>88292.346000000078</c:v>
                </c:pt>
                <c:pt idx="214">
                  <c:v>88190.483000000037</c:v>
                </c:pt>
                <c:pt idx="215">
                  <c:v>87732.641999999949</c:v>
                </c:pt>
                <c:pt idx="216">
                  <c:v>87574.727999999959</c:v>
                </c:pt>
                <c:pt idx="217">
                  <c:v>87533.744666666666</c:v>
                </c:pt>
                <c:pt idx="218">
                  <c:v>87390.333333333416</c:v>
                </c:pt>
                <c:pt idx="219">
                  <c:v>87057.204999999987</c:v>
                </c:pt>
                <c:pt idx="220">
                  <c:v>86997.116000000082</c:v>
                </c:pt>
                <c:pt idx="221">
                  <c:v>86978.765333333271</c:v>
                </c:pt>
                <c:pt idx="222">
                  <c:v>86591.295999999871</c:v>
                </c:pt>
                <c:pt idx="223">
                  <c:v>86439.48100000016</c:v>
                </c:pt>
                <c:pt idx="224">
                  <c:v>86321.474666666632</c:v>
                </c:pt>
                <c:pt idx="225">
                  <c:v>86036.955000000016</c:v>
                </c:pt>
                <c:pt idx="226">
                  <c:v>85999.095000000074</c:v>
                </c:pt>
                <c:pt idx="227">
                  <c:v>85986.680999999997</c:v>
                </c:pt>
                <c:pt idx="228">
                  <c:v>85563.832000000097</c:v>
                </c:pt>
                <c:pt idx="229">
                  <c:v>85128.004000000074</c:v>
                </c:pt>
                <c:pt idx="230">
                  <c:v>85048.121999999887</c:v>
                </c:pt>
                <c:pt idx="231">
                  <c:v>84883.429999999964</c:v>
                </c:pt>
                <c:pt idx="232">
                  <c:v>84874.439999999886</c:v>
                </c:pt>
                <c:pt idx="233">
                  <c:v>84630.549999999974</c:v>
                </c:pt>
                <c:pt idx="234">
                  <c:v>84564.114000000089</c:v>
                </c:pt>
                <c:pt idx="235">
                  <c:v>84511.339999999938</c:v>
                </c:pt>
                <c:pt idx="236">
                  <c:v>84482.358666666711</c:v>
                </c:pt>
                <c:pt idx="237">
                  <c:v>84261.18400000011</c:v>
                </c:pt>
                <c:pt idx="238">
                  <c:v>84219.701333333272</c:v>
                </c:pt>
                <c:pt idx="239">
                  <c:v>83855.395999999935</c:v>
                </c:pt>
                <c:pt idx="240">
                  <c:v>83777.482999999993</c:v>
                </c:pt>
                <c:pt idx="241">
                  <c:v>83523.837000000029</c:v>
                </c:pt>
                <c:pt idx="242">
                  <c:v>83477.443999999887</c:v>
                </c:pt>
                <c:pt idx="243">
                  <c:v>83265.309999999925</c:v>
                </c:pt>
                <c:pt idx="244">
                  <c:v>83197.709999999934</c:v>
                </c:pt>
                <c:pt idx="245">
                  <c:v>82996.84266666678</c:v>
                </c:pt>
                <c:pt idx="246">
                  <c:v>82940.433333333291</c:v>
                </c:pt>
                <c:pt idx="247">
                  <c:v>82639.058333333334</c:v>
                </c:pt>
                <c:pt idx="248">
                  <c:v>82177.674666666586</c:v>
                </c:pt>
                <c:pt idx="249">
                  <c:v>81756.941000000006</c:v>
                </c:pt>
                <c:pt idx="250">
                  <c:v>81717.67</c:v>
                </c:pt>
                <c:pt idx="251">
                  <c:v>80792.192999999883</c:v>
                </c:pt>
                <c:pt idx="252">
                  <c:v>80621.197333333359</c:v>
                </c:pt>
                <c:pt idx="253">
                  <c:v>80350.467999999979</c:v>
                </c:pt>
                <c:pt idx="254">
                  <c:v>79735.654000000082</c:v>
                </c:pt>
                <c:pt idx="255">
                  <c:v>79437.905333333314</c:v>
                </c:pt>
                <c:pt idx="256">
                  <c:v>79147.494666666724</c:v>
                </c:pt>
                <c:pt idx="257">
                  <c:v>79072.176000000007</c:v>
                </c:pt>
                <c:pt idx="258">
                  <c:v>78770.68933333343</c:v>
                </c:pt>
                <c:pt idx="259">
                  <c:v>78307.123999999967</c:v>
                </c:pt>
                <c:pt idx="260">
                  <c:v>78093.498333333278</c:v>
                </c:pt>
                <c:pt idx="261">
                  <c:v>78003.879999999961</c:v>
                </c:pt>
                <c:pt idx="262">
                  <c:v>77127.113333333342</c:v>
                </c:pt>
                <c:pt idx="263">
                  <c:v>76987.671333333317</c:v>
                </c:pt>
                <c:pt idx="264">
                  <c:v>76435.140000000072</c:v>
                </c:pt>
                <c:pt idx="265">
                  <c:v>76227.234666666671</c:v>
                </c:pt>
                <c:pt idx="266">
                  <c:v>76119.650333333237</c:v>
                </c:pt>
                <c:pt idx="267">
                  <c:v>75902.027999999977</c:v>
                </c:pt>
                <c:pt idx="268">
                  <c:v>75715.072</c:v>
                </c:pt>
                <c:pt idx="269">
                  <c:v>75394.960000000006</c:v>
                </c:pt>
                <c:pt idx="270">
                  <c:v>75157.826666666617</c:v>
                </c:pt>
                <c:pt idx="271">
                  <c:v>74824.172666666709</c:v>
                </c:pt>
                <c:pt idx="272">
                  <c:v>74785.085333333322</c:v>
                </c:pt>
                <c:pt idx="273">
                  <c:v>74780.505333333334</c:v>
                </c:pt>
                <c:pt idx="274">
                  <c:v>74291.489999999962</c:v>
                </c:pt>
                <c:pt idx="275">
                  <c:v>74145.682000000059</c:v>
                </c:pt>
                <c:pt idx="276">
                  <c:v>73996.625999999902</c:v>
                </c:pt>
                <c:pt idx="277">
                  <c:v>73684.207999999999</c:v>
                </c:pt>
                <c:pt idx="278">
                  <c:v>73560.414666666678</c:v>
                </c:pt>
                <c:pt idx="279">
                  <c:v>73307.546333333376</c:v>
                </c:pt>
                <c:pt idx="280">
                  <c:v>73256.35199999997</c:v>
                </c:pt>
                <c:pt idx="281">
                  <c:v>72731.825000000012</c:v>
                </c:pt>
                <c:pt idx="282">
                  <c:v>72261.033333333253</c:v>
                </c:pt>
                <c:pt idx="283">
                  <c:v>71839.949333333323</c:v>
                </c:pt>
                <c:pt idx="284">
                  <c:v>71610.641666666648</c:v>
                </c:pt>
                <c:pt idx="285">
                  <c:v>71582.568333333358</c:v>
                </c:pt>
                <c:pt idx="286">
                  <c:v>71571.985666666602</c:v>
                </c:pt>
                <c:pt idx="287">
                  <c:v>70378.320000000036</c:v>
                </c:pt>
                <c:pt idx="288">
                  <c:v>70296.506666666653</c:v>
                </c:pt>
                <c:pt idx="289">
                  <c:v>70150.949999999983</c:v>
                </c:pt>
                <c:pt idx="290">
                  <c:v>69737.01199999993</c:v>
                </c:pt>
                <c:pt idx="291">
                  <c:v>69232.955999999962</c:v>
                </c:pt>
                <c:pt idx="292">
                  <c:v>68857.355999999971</c:v>
                </c:pt>
                <c:pt idx="293">
                  <c:v>68827.682000000103</c:v>
                </c:pt>
                <c:pt idx="294">
                  <c:v>68399.673000000024</c:v>
                </c:pt>
                <c:pt idx="295">
                  <c:v>67730.542666666675</c:v>
                </c:pt>
                <c:pt idx="296">
                  <c:v>67727.665000000023</c:v>
                </c:pt>
                <c:pt idx="297">
                  <c:v>67375.13999999997</c:v>
                </c:pt>
                <c:pt idx="298">
                  <c:v>66916.312333333277</c:v>
                </c:pt>
                <c:pt idx="299">
                  <c:v>66794.030999999901</c:v>
                </c:pt>
                <c:pt idx="300">
                  <c:v>66443.18366666665</c:v>
                </c:pt>
                <c:pt idx="301">
                  <c:v>65943.746666666615</c:v>
                </c:pt>
                <c:pt idx="302">
                  <c:v>65531.471999999987</c:v>
                </c:pt>
                <c:pt idx="303">
                  <c:v>64990.046000000046</c:v>
                </c:pt>
                <c:pt idx="304">
                  <c:v>64735.628666666642</c:v>
                </c:pt>
                <c:pt idx="305">
                  <c:v>64733.598666666687</c:v>
                </c:pt>
                <c:pt idx="306">
                  <c:v>64667.641666666634</c:v>
                </c:pt>
                <c:pt idx="307">
                  <c:v>64661.013333333329</c:v>
                </c:pt>
                <c:pt idx="308">
                  <c:v>64340.779999999919</c:v>
                </c:pt>
                <c:pt idx="309">
                  <c:v>64333.21333333326</c:v>
                </c:pt>
                <c:pt idx="310">
                  <c:v>64158.316999999966</c:v>
                </c:pt>
                <c:pt idx="311">
                  <c:v>64148.086333333369</c:v>
                </c:pt>
                <c:pt idx="312">
                  <c:v>64130.542999999991</c:v>
                </c:pt>
                <c:pt idx="313">
                  <c:v>63768.894333333323</c:v>
                </c:pt>
                <c:pt idx="314">
                  <c:v>63616.274666666686</c:v>
                </c:pt>
                <c:pt idx="315">
                  <c:v>63609.299999999959</c:v>
                </c:pt>
                <c:pt idx="316">
                  <c:v>63215.711999999934</c:v>
                </c:pt>
                <c:pt idx="317">
                  <c:v>62702.642666666652</c:v>
                </c:pt>
                <c:pt idx="318">
                  <c:v>62481.64000000005</c:v>
                </c:pt>
                <c:pt idx="319">
                  <c:v>62313.206000000027</c:v>
                </c:pt>
                <c:pt idx="320">
                  <c:v>62118.545333333328</c:v>
                </c:pt>
                <c:pt idx="321">
                  <c:v>62101.780000000021</c:v>
                </c:pt>
                <c:pt idx="322">
                  <c:v>61941.667333333295</c:v>
                </c:pt>
                <c:pt idx="323">
                  <c:v>61788.580666666778</c:v>
                </c:pt>
                <c:pt idx="324">
                  <c:v>61551.737999999998</c:v>
                </c:pt>
                <c:pt idx="325">
                  <c:v>61405.355000000018</c:v>
                </c:pt>
                <c:pt idx="326">
                  <c:v>61093.232999999993</c:v>
                </c:pt>
                <c:pt idx="327">
                  <c:v>60597.21999999995</c:v>
                </c:pt>
                <c:pt idx="328">
                  <c:v>60379.7599999999</c:v>
                </c:pt>
                <c:pt idx="329">
                  <c:v>60330.63833333338</c:v>
                </c:pt>
                <c:pt idx="330">
                  <c:v>60072.520666666715</c:v>
                </c:pt>
                <c:pt idx="331">
                  <c:v>59944.251666666758</c:v>
                </c:pt>
                <c:pt idx="332">
                  <c:v>59704.150000000118</c:v>
                </c:pt>
                <c:pt idx="333">
                  <c:v>59654.333333333336</c:v>
                </c:pt>
                <c:pt idx="334">
                  <c:v>59423.055000000029</c:v>
                </c:pt>
                <c:pt idx="335">
                  <c:v>59384.740000000042</c:v>
                </c:pt>
                <c:pt idx="336">
                  <c:v>59378.325000000019</c:v>
                </c:pt>
                <c:pt idx="337">
                  <c:v>59314.862000000088</c:v>
                </c:pt>
                <c:pt idx="338">
                  <c:v>59247.153999999944</c:v>
                </c:pt>
                <c:pt idx="339">
                  <c:v>59182.747999999963</c:v>
                </c:pt>
                <c:pt idx="340">
                  <c:v>59070.371333333424</c:v>
                </c:pt>
                <c:pt idx="341">
                  <c:v>58937.479999999938</c:v>
                </c:pt>
                <c:pt idx="342">
                  <c:v>58843.324999999932</c:v>
                </c:pt>
                <c:pt idx="343">
                  <c:v>58552.594666666701</c:v>
                </c:pt>
                <c:pt idx="344">
                  <c:v>58484.652666666683</c:v>
                </c:pt>
                <c:pt idx="345">
                  <c:v>58471.339999999989</c:v>
                </c:pt>
                <c:pt idx="346">
                  <c:v>58115.685333333335</c:v>
                </c:pt>
                <c:pt idx="347">
                  <c:v>57552.340999999993</c:v>
                </c:pt>
                <c:pt idx="348">
                  <c:v>57460.34</c:v>
                </c:pt>
                <c:pt idx="349">
                  <c:v>57203.566666666586</c:v>
                </c:pt>
                <c:pt idx="350">
                  <c:v>57139.019999999895</c:v>
                </c:pt>
                <c:pt idx="351">
                  <c:v>57065.102666666695</c:v>
                </c:pt>
                <c:pt idx="352">
                  <c:v>56809.458333333358</c:v>
                </c:pt>
                <c:pt idx="353">
                  <c:v>56695.395333333305</c:v>
                </c:pt>
                <c:pt idx="354">
                  <c:v>56535.177333333311</c:v>
                </c:pt>
                <c:pt idx="355">
                  <c:v>56381.38066666665</c:v>
                </c:pt>
                <c:pt idx="356">
                  <c:v>56346.848666666621</c:v>
                </c:pt>
                <c:pt idx="357">
                  <c:v>56251.515999999952</c:v>
                </c:pt>
                <c:pt idx="358">
                  <c:v>55996.780000000064</c:v>
                </c:pt>
                <c:pt idx="359">
                  <c:v>55926.195999999982</c:v>
                </c:pt>
                <c:pt idx="360">
                  <c:v>55904.572666666718</c:v>
                </c:pt>
                <c:pt idx="361">
                  <c:v>55859.387999999999</c:v>
                </c:pt>
                <c:pt idx="362">
                  <c:v>55841.937000000064</c:v>
                </c:pt>
                <c:pt idx="363">
                  <c:v>55257.635000000002</c:v>
                </c:pt>
                <c:pt idx="364">
                  <c:v>54968.516000000032</c:v>
                </c:pt>
                <c:pt idx="365">
                  <c:v>54914.050000000047</c:v>
                </c:pt>
                <c:pt idx="366">
                  <c:v>54700.735333333265</c:v>
                </c:pt>
                <c:pt idx="367">
                  <c:v>54294.8563333333</c:v>
                </c:pt>
                <c:pt idx="368">
                  <c:v>54282.627333333287</c:v>
                </c:pt>
                <c:pt idx="369">
                  <c:v>53920.065999999999</c:v>
                </c:pt>
                <c:pt idx="370">
                  <c:v>53891.930666666674</c:v>
                </c:pt>
                <c:pt idx="371">
                  <c:v>53741.459999999985</c:v>
                </c:pt>
                <c:pt idx="372">
                  <c:v>53580.730666666641</c:v>
                </c:pt>
                <c:pt idx="373">
                  <c:v>53560.634999999987</c:v>
                </c:pt>
                <c:pt idx="374">
                  <c:v>53505.964999999997</c:v>
                </c:pt>
                <c:pt idx="375">
                  <c:v>53287.592000000026</c:v>
                </c:pt>
                <c:pt idx="376">
                  <c:v>53036.791999999987</c:v>
                </c:pt>
                <c:pt idx="377">
                  <c:v>53034.644</c:v>
                </c:pt>
                <c:pt idx="378">
                  <c:v>52793.093333333345</c:v>
                </c:pt>
                <c:pt idx="379">
                  <c:v>52490.959999999963</c:v>
                </c:pt>
                <c:pt idx="380">
                  <c:v>52362.31299999998</c:v>
                </c:pt>
                <c:pt idx="381">
                  <c:v>51991.053333333359</c:v>
                </c:pt>
                <c:pt idx="382">
                  <c:v>51825.113666666664</c:v>
                </c:pt>
                <c:pt idx="383">
                  <c:v>51819.269666666674</c:v>
                </c:pt>
                <c:pt idx="384">
                  <c:v>51802.533333333318</c:v>
                </c:pt>
                <c:pt idx="385">
                  <c:v>51470.420000000013</c:v>
                </c:pt>
                <c:pt idx="386">
                  <c:v>51468.855999999963</c:v>
                </c:pt>
                <c:pt idx="387">
                  <c:v>51366.073333333283</c:v>
                </c:pt>
                <c:pt idx="388">
                  <c:v>51123.13666666668</c:v>
                </c:pt>
                <c:pt idx="389">
                  <c:v>51109.545333333364</c:v>
                </c:pt>
                <c:pt idx="390">
                  <c:v>50892.600000000006</c:v>
                </c:pt>
                <c:pt idx="391">
                  <c:v>50877.536000000051</c:v>
                </c:pt>
                <c:pt idx="392">
                  <c:v>50789.568000000028</c:v>
                </c:pt>
                <c:pt idx="393">
                  <c:v>50543.707666666647</c:v>
                </c:pt>
                <c:pt idx="394">
                  <c:v>50287.390000000021</c:v>
                </c:pt>
                <c:pt idx="395">
                  <c:v>50270.193333333358</c:v>
                </c:pt>
                <c:pt idx="396">
                  <c:v>49710.201999999997</c:v>
                </c:pt>
                <c:pt idx="397">
                  <c:v>49657.858666666747</c:v>
                </c:pt>
                <c:pt idx="398">
                  <c:v>49645.042999999998</c:v>
                </c:pt>
                <c:pt idx="399">
                  <c:v>49589.521999999983</c:v>
                </c:pt>
                <c:pt idx="400">
                  <c:v>49523.357333333341</c:v>
                </c:pt>
                <c:pt idx="401">
                  <c:v>49324.745999999963</c:v>
                </c:pt>
                <c:pt idx="402">
                  <c:v>49084.843333333331</c:v>
                </c:pt>
                <c:pt idx="403">
                  <c:v>49062.326666666682</c:v>
                </c:pt>
                <c:pt idx="404">
                  <c:v>48959.371000000057</c:v>
                </c:pt>
                <c:pt idx="405">
                  <c:v>48315.130000000005</c:v>
                </c:pt>
                <c:pt idx="406">
                  <c:v>48036.79000000003</c:v>
                </c:pt>
                <c:pt idx="407">
                  <c:v>48033.52800000002</c:v>
                </c:pt>
                <c:pt idx="408">
                  <c:v>47713.099999999955</c:v>
                </c:pt>
                <c:pt idx="409">
                  <c:v>47703.450000000019</c:v>
                </c:pt>
                <c:pt idx="410">
                  <c:v>47697.905666666658</c:v>
                </c:pt>
                <c:pt idx="411">
                  <c:v>47651.324666666638</c:v>
                </c:pt>
                <c:pt idx="412">
                  <c:v>47640.272000000012</c:v>
                </c:pt>
                <c:pt idx="413">
                  <c:v>47334.439999999966</c:v>
                </c:pt>
                <c:pt idx="414">
                  <c:v>47325.475999999944</c:v>
                </c:pt>
                <c:pt idx="415">
                  <c:v>47163.096000000005</c:v>
                </c:pt>
                <c:pt idx="416">
                  <c:v>46960.111666666635</c:v>
                </c:pt>
                <c:pt idx="417">
                  <c:v>46618.33966666663</c:v>
                </c:pt>
                <c:pt idx="418">
                  <c:v>46234.963333333319</c:v>
                </c:pt>
                <c:pt idx="419">
                  <c:v>46230.413333333316</c:v>
                </c:pt>
                <c:pt idx="420">
                  <c:v>46223.184000000045</c:v>
                </c:pt>
                <c:pt idx="421">
                  <c:v>46041.1286666667</c:v>
                </c:pt>
                <c:pt idx="422">
                  <c:v>45724.258666666683</c:v>
                </c:pt>
                <c:pt idx="423">
                  <c:v>45721.672000000013</c:v>
                </c:pt>
                <c:pt idx="424">
                  <c:v>45657.70999999997</c:v>
                </c:pt>
                <c:pt idx="425">
                  <c:v>45530.825000000004</c:v>
                </c:pt>
                <c:pt idx="426">
                  <c:v>45467.02399999999</c:v>
                </c:pt>
                <c:pt idx="427">
                  <c:v>45446.553333333344</c:v>
                </c:pt>
                <c:pt idx="428">
                  <c:v>45279.376666666649</c:v>
                </c:pt>
                <c:pt idx="429">
                  <c:v>45201.923999999948</c:v>
                </c:pt>
                <c:pt idx="430">
                  <c:v>45191.226666666633</c:v>
                </c:pt>
                <c:pt idx="431">
                  <c:v>44992.13333333336</c:v>
                </c:pt>
                <c:pt idx="432">
                  <c:v>44613.553333333344</c:v>
                </c:pt>
                <c:pt idx="433">
                  <c:v>44606.861000000004</c:v>
                </c:pt>
                <c:pt idx="434">
                  <c:v>44520.378666666664</c:v>
                </c:pt>
                <c:pt idx="435">
                  <c:v>44335.155000000021</c:v>
                </c:pt>
                <c:pt idx="436">
                  <c:v>44164.67000000002</c:v>
                </c:pt>
                <c:pt idx="437">
                  <c:v>44031.873333333315</c:v>
                </c:pt>
                <c:pt idx="438">
                  <c:v>43787.213999999993</c:v>
                </c:pt>
                <c:pt idx="439">
                  <c:v>43531.359999999986</c:v>
                </c:pt>
                <c:pt idx="440">
                  <c:v>43475.357333333319</c:v>
                </c:pt>
                <c:pt idx="441">
                  <c:v>42840.803333333308</c:v>
                </c:pt>
                <c:pt idx="442">
                  <c:v>42804.926666666637</c:v>
                </c:pt>
                <c:pt idx="443">
                  <c:v>42801.321999999986</c:v>
                </c:pt>
                <c:pt idx="444">
                  <c:v>42665.489666666683</c:v>
                </c:pt>
                <c:pt idx="445">
                  <c:v>42617.59199999999</c:v>
                </c:pt>
                <c:pt idx="446">
                  <c:v>42568.591666666696</c:v>
                </c:pt>
                <c:pt idx="447">
                  <c:v>42504.066000000043</c:v>
                </c:pt>
                <c:pt idx="448">
                  <c:v>42219.23599999999</c:v>
                </c:pt>
                <c:pt idx="449">
                  <c:v>41909.515999999996</c:v>
                </c:pt>
                <c:pt idx="450">
                  <c:v>41850.666666666693</c:v>
                </c:pt>
                <c:pt idx="451">
                  <c:v>41743.070000000029</c:v>
                </c:pt>
                <c:pt idx="452">
                  <c:v>41616.605666666663</c:v>
                </c:pt>
                <c:pt idx="453">
                  <c:v>41527.061999999991</c:v>
                </c:pt>
                <c:pt idx="454">
                  <c:v>41520.07233333333</c:v>
                </c:pt>
                <c:pt idx="455">
                  <c:v>41265.706999999988</c:v>
                </c:pt>
                <c:pt idx="456">
                  <c:v>41168.644000000029</c:v>
                </c:pt>
                <c:pt idx="457">
                  <c:v>41163.416000000027</c:v>
                </c:pt>
                <c:pt idx="458">
                  <c:v>41090.415666666646</c:v>
                </c:pt>
                <c:pt idx="459">
                  <c:v>40792.622000000018</c:v>
                </c:pt>
                <c:pt idx="460">
                  <c:v>40438.964999999997</c:v>
                </c:pt>
                <c:pt idx="461">
                  <c:v>40423.849999999991</c:v>
                </c:pt>
                <c:pt idx="462">
                  <c:v>40357.124000000025</c:v>
                </c:pt>
                <c:pt idx="463">
                  <c:v>40345.776666666643</c:v>
                </c:pt>
                <c:pt idx="464">
                  <c:v>40313.004333333316</c:v>
                </c:pt>
                <c:pt idx="465">
                  <c:v>40156.829999999994</c:v>
                </c:pt>
                <c:pt idx="466">
                  <c:v>40066.322</c:v>
                </c:pt>
                <c:pt idx="467">
                  <c:v>40044.813333333332</c:v>
                </c:pt>
                <c:pt idx="468">
                  <c:v>39932.503999999986</c:v>
                </c:pt>
                <c:pt idx="469">
                  <c:v>39909.261333333365</c:v>
                </c:pt>
                <c:pt idx="470">
                  <c:v>39819.299999999988</c:v>
                </c:pt>
                <c:pt idx="471">
                  <c:v>39806.966666666645</c:v>
                </c:pt>
                <c:pt idx="472">
                  <c:v>39803.901333333342</c:v>
                </c:pt>
                <c:pt idx="473">
                  <c:v>39782.433666666671</c:v>
                </c:pt>
                <c:pt idx="474">
                  <c:v>39590.082999999984</c:v>
                </c:pt>
                <c:pt idx="475">
                  <c:v>39478.037333333355</c:v>
                </c:pt>
                <c:pt idx="476">
                  <c:v>39343.886999999995</c:v>
                </c:pt>
                <c:pt idx="477">
                  <c:v>39312.732666666656</c:v>
                </c:pt>
                <c:pt idx="478">
                  <c:v>39264.654666666669</c:v>
                </c:pt>
                <c:pt idx="479">
                  <c:v>39237.096000000012</c:v>
                </c:pt>
                <c:pt idx="480">
                  <c:v>39037.059333333331</c:v>
                </c:pt>
                <c:pt idx="481">
                  <c:v>38849.863333333291</c:v>
                </c:pt>
                <c:pt idx="482">
                  <c:v>38685.817333333332</c:v>
                </c:pt>
                <c:pt idx="483">
                  <c:v>38627.226000000002</c:v>
                </c:pt>
                <c:pt idx="484">
                  <c:v>38614.518333333326</c:v>
                </c:pt>
                <c:pt idx="485">
                  <c:v>38545.932000000015</c:v>
                </c:pt>
                <c:pt idx="486">
                  <c:v>38438.342333333334</c:v>
                </c:pt>
                <c:pt idx="487">
                  <c:v>38433.263999999996</c:v>
                </c:pt>
                <c:pt idx="488">
                  <c:v>38254.760000000009</c:v>
                </c:pt>
                <c:pt idx="489">
                  <c:v>38245.221333333327</c:v>
                </c:pt>
                <c:pt idx="490">
                  <c:v>38222.967333333341</c:v>
                </c:pt>
                <c:pt idx="491">
                  <c:v>37830.895999999986</c:v>
                </c:pt>
                <c:pt idx="492">
                  <c:v>37732.576000000015</c:v>
                </c:pt>
                <c:pt idx="493">
                  <c:v>37661.308333333342</c:v>
                </c:pt>
                <c:pt idx="494">
                  <c:v>37441.08600000001</c:v>
                </c:pt>
                <c:pt idx="495">
                  <c:v>37052.264999999985</c:v>
                </c:pt>
                <c:pt idx="496">
                  <c:v>37001.208333333336</c:v>
                </c:pt>
                <c:pt idx="497">
                  <c:v>36825.608000000007</c:v>
                </c:pt>
                <c:pt idx="498">
                  <c:v>36743.063999999991</c:v>
                </c:pt>
                <c:pt idx="499">
                  <c:v>36610.854000000007</c:v>
                </c:pt>
                <c:pt idx="500">
                  <c:v>36019.008999999991</c:v>
                </c:pt>
                <c:pt idx="501">
                  <c:v>35891.109333333312</c:v>
                </c:pt>
                <c:pt idx="502">
                  <c:v>35735.064000000006</c:v>
                </c:pt>
                <c:pt idx="503">
                  <c:v>35730.475999999995</c:v>
                </c:pt>
                <c:pt idx="504">
                  <c:v>35690.296000000024</c:v>
                </c:pt>
                <c:pt idx="505">
                  <c:v>35276.922999999995</c:v>
                </c:pt>
                <c:pt idx="506">
                  <c:v>35229.697000000007</c:v>
                </c:pt>
                <c:pt idx="507">
                  <c:v>35078.801999999996</c:v>
                </c:pt>
                <c:pt idx="508">
                  <c:v>34948.107999999986</c:v>
                </c:pt>
                <c:pt idx="509">
                  <c:v>34934.764999999985</c:v>
                </c:pt>
                <c:pt idx="510">
                  <c:v>34913.583999999995</c:v>
                </c:pt>
                <c:pt idx="511">
                  <c:v>34836.781333333332</c:v>
                </c:pt>
                <c:pt idx="512">
                  <c:v>34656.496000000014</c:v>
                </c:pt>
                <c:pt idx="513">
                  <c:v>34551.960333333329</c:v>
                </c:pt>
                <c:pt idx="514">
                  <c:v>34533.92766666667</c:v>
                </c:pt>
                <c:pt idx="515">
                  <c:v>34140.591999999997</c:v>
                </c:pt>
                <c:pt idx="516">
                  <c:v>34035.738666666664</c:v>
                </c:pt>
                <c:pt idx="517">
                  <c:v>33708.619333333321</c:v>
                </c:pt>
                <c:pt idx="518">
                  <c:v>33562.585000000006</c:v>
                </c:pt>
                <c:pt idx="519">
                  <c:v>33471.811000000002</c:v>
                </c:pt>
                <c:pt idx="520">
                  <c:v>33454.798333333332</c:v>
                </c:pt>
                <c:pt idx="521">
                  <c:v>33159.634000000013</c:v>
                </c:pt>
                <c:pt idx="522">
                  <c:v>33117.965000000026</c:v>
                </c:pt>
                <c:pt idx="523">
                  <c:v>33022.004000000008</c:v>
                </c:pt>
                <c:pt idx="524">
                  <c:v>32912.473999999995</c:v>
                </c:pt>
                <c:pt idx="525">
                  <c:v>32817.201666666675</c:v>
                </c:pt>
                <c:pt idx="526">
                  <c:v>32779.916666666657</c:v>
                </c:pt>
                <c:pt idx="527">
                  <c:v>32761.685333333357</c:v>
                </c:pt>
                <c:pt idx="528">
                  <c:v>32686.957333333357</c:v>
                </c:pt>
                <c:pt idx="529">
                  <c:v>32677.446000000018</c:v>
                </c:pt>
                <c:pt idx="530">
                  <c:v>32568.806666666667</c:v>
                </c:pt>
                <c:pt idx="531">
                  <c:v>32296.616666666665</c:v>
                </c:pt>
                <c:pt idx="532">
                  <c:v>32215.735999999997</c:v>
                </c:pt>
                <c:pt idx="533">
                  <c:v>32209.932000000004</c:v>
                </c:pt>
                <c:pt idx="534">
                  <c:v>32006.748666666663</c:v>
                </c:pt>
                <c:pt idx="535">
                  <c:v>32003.068666666677</c:v>
                </c:pt>
                <c:pt idx="536">
                  <c:v>31900.898333333353</c:v>
                </c:pt>
                <c:pt idx="537">
                  <c:v>31702.306666666682</c:v>
                </c:pt>
                <c:pt idx="538">
                  <c:v>31687.645000000008</c:v>
                </c:pt>
                <c:pt idx="539">
                  <c:v>31463.936999999987</c:v>
                </c:pt>
                <c:pt idx="540">
                  <c:v>31423.142</c:v>
                </c:pt>
                <c:pt idx="541">
                  <c:v>31379.938000000002</c:v>
                </c:pt>
                <c:pt idx="542">
                  <c:v>31346.575999999997</c:v>
                </c:pt>
                <c:pt idx="543">
                  <c:v>31249.167999999998</c:v>
                </c:pt>
                <c:pt idx="544">
                  <c:v>31197.131333333338</c:v>
                </c:pt>
                <c:pt idx="545">
                  <c:v>31050.363333333331</c:v>
                </c:pt>
                <c:pt idx="546">
                  <c:v>30942.470666666661</c:v>
                </c:pt>
                <c:pt idx="547">
                  <c:v>30739.310666666672</c:v>
                </c:pt>
                <c:pt idx="548">
                  <c:v>30738.835999999985</c:v>
                </c:pt>
                <c:pt idx="549">
                  <c:v>30703.713333333351</c:v>
                </c:pt>
                <c:pt idx="550">
                  <c:v>30670.620666666669</c:v>
                </c:pt>
                <c:pt idx="551">
                  <c:v>30398.140666666684</c:v>
                </c:pt>
                <c:pt idx="552">
                  <c:v>30233.181</c:v>
                </c:pt>
                <c:pt idx="553">
                  <c:v>30226.418666666665</c:v>
                </c:pt>
                <c:pt idx="554">
                  <c:v>29964.828333333335</c:v>
                </c:pt>
                <c:pt idx="555">
                  <c:v>29795.399000000001</c:v>
                </c:pt>
                <c:pt idx="556">
                  <c:v>29781.902000000002</c:v>
                </c:pt>
                <c:pt idx="557">
                  <c:v>29740.62100000001</c:v>
                </c:pt>
                <c:pt idx="558">
                  <c:v>29728.74933333333</c:v>
                </c:pt>
                <c:pt idx="559">
                  <c:v>29680.191333333314</c:v>
                </c:pt>
                <c:pt idx="560">
                  <c:v>29548.574000000004</c:v>
                </c:pt>
                <c:pt idx="561">
                  <c:v>29500.115333333324</c:v>
                </c:pt>
                <c:pt idx="562">
                  <c:v>29361.867999999995</c:v>
                </c:pt>
                <c:pt idx="563">
                  <c:v>29222.731999999982</c:v>
                </c:pt>
                <c:pt idx="564">
                  <c:v>29147.405333333332</c:v>
                </c:pt>
                <c:pt idx="565">
                  <c:v>29041.880000000005</c:v>
                </c:pt>
                <c:pt idx="566">
                  <c:v>29017.646666666667</c:v>
                </c:pt>
                <c:pt idx="567">
                  <c:v>28974.745333333332</c:v>
                </c:pt>
                <c:pt idx="568">
                  <c:v>28815.709999999988</c:v>
                </c:pt>
                <c:pt idx="569">
                  <c:v>28764.611999999979</c:v>
                </c:pt>
                <c:pt idx="570">
                  <c:v>28674.439999999988</c:v>
                </c:pt>
                <c:pt idx="571">
                  <c:v>28635.240666666665</c:v>
                </c:pt>
                <c:pt idx="572">
                  <c:v>28604.533333333333</c:v>
                </c:pt>
                <c:pt idx="573">
                  <c:v>28554.675000000007</c:v>
                </c:pt>
                <c:pt idx="574">
                  <c:v>28528.943333333336</c:v>
                </c:pt>
                <c:pt idx="575">
                  <c:v>28503.933333333356</c:v>
                </c:pt>
                <c:pt idx="576">
                  <c:v>28479.812000000005</c:v>
                </c:pt>
                <c:pt idx="577">
                  <c:v>28458.706666666654</c:v>
                </c:pt>
                <c:pt idx="578">
                  <c:v>28356.329999999987</c:v>
                </c:pt>
                <c:pt idx="579">
                  <c:v>28339.64000000001</c:v>
                </c:pt>
                <c:pt idx="580">
                  <c:v>28317.18833333335</c:v>
                </c:pt>
                <c:pt idx="581">
                  <c:v>28297.514666666659</c:v>
                </c:pt>
                <c:pt idx="582">
                  <c:v>28119.383999999991</c:v>
                </c:pt>
                <c:pt idx="583">
                  <c:v>27785.331666666669</c:v>
                </c:pt>
                <c:pt idx="584">
                  <c:v>27625.892666666678</c:v>
                </c:pt>
                <c:pt idx="585">
                  <c:v>27541.645999999997</c:v>
                </c:pt>
                <c:pt idx="586">
                  <c:v>27454.822999999989</c:v>
                </c:pt>
                <c:pt idx="587">
                  <c:v>27442.630333333331</c:v>
                </c:pt>
                <c:pt idx="588">
                  <c:v>27426.028999999999</c:v>
                </c:pt>
                <c:pt idx="589">
                  <c:v>27425.265000000007</c:v>
                </c:pt>
                <c:pt idx="590">
                  <c:v>27319.463333333322</c:v>
                </c:pt>
                <c:pt idx="591">
                  <c:v>27318.639999999996</c:v>
                </c:pt>
                <c:pt idx="592">
                  <c:v>27302.235333333334</c:v>
                </c:pt>
                <c:pt idx="593">
                  <c:v>27286.666666666668</c:v>
                </c:pt>
                <c:pt idx="594">
                  <c:v>27257.266666666659</c:v>
                </c:pt>
                <c:pt idx="595">
                  <c:v>27228.016000000018</c:v>
                </c:pt>
                <c:pt idx="596">
                  <c:v>27217.518</c:v>
                </c:pt>
                <c:pt idx="597">
                  <c:v>27156.647333333349</c:v>
                </c:pt>
                <c:pt idx="598">
                  <c:v>27096.049999999981</c:v>
                </c:pt>
                <c:pt idx="599">
                  <c:v>26972.88966666667</c:v>
                </c:pt>
                <c:pt idx="600">
                  <c:v>26936.592666666675</c:v>
                </c:pt>
                <c:pt idx="601">
                  <c:v>26865.275333333324</c:v>
                </c:pt>
                <c:pt idx="602">
                  <c:v>26774.516666666656</c:v>
                </c:pt>
                <c:pt idx="603">
                  <c:v>26683.135999999984</c:v>
                </c:pt>
                <c:pt idx="604">
                  <c:v>26674.806333333334</c:v>
                </c:pt>
                <c:pt idx="605">
                  <c:v>26599.098000000005</c:v>
                </c:pt>
                <c:pt idx="606">
                  <c:v>26589.965999999989</c:v>
                </c:pt>
                <c:pt idx="607">
                  <c:v>26545.58</c:v>
                </c:pt>
                <c:pt idx="608">
                  <c:v>26497.399999999991</c:v>
                </c:pt>
                <c:pt idx="609">
                  <c:v>26434.438666666669</c:v>
                </c:pt>
                <c:pt idx="610">
                  <c:v>26230.977999999999</c:v>
                </c:pt>
                <c:pt idx="611">
                  <c:v>26008.648000000001</c:v>
                </c:pt>
                <c:pt idx="612">
                  <c:v>25897.02799999998</c:v>
                </c:pt>
                <c:pt idx="613">
                  <c:v>25890.508000000002</c:v>
                </c:pt>
                <c:pt idx="614">
                  <c:v>25865.520000000008</c:v>
                </c:pt>
                <c:pt idx="615">
                  <c:v>25630.262666666658</c:v>
                </c:pt>
                <c:pt idx="616">
                  <c:v>25602.883666666661</c:v>
                </c:pt>
                <c:pt idx="617">
                  <c:v>25544.333333333336</c:v>
                </c:pt>
                <c:pt idx="618">
                  <c:v>25405.82733333332</c:v>
                </c:pt>
                <c:pt idx="619">
                  <c:v>25393.411333333333</c:v>
                </c:pt>
                <c:pt idx="620">
                  <c:v>25358.026666666668</c:v>
                </c:pt>
                <c:pt idx="621">
                  <c:v>25297.279000000002</c:v>
                </c:pt>
                <c:pt idx="622">
                  <c:v>25261.536999999997</c:v>
                </c:pt>
                <c:pt idx="623">
                  <c:v>25127.425333333329</c:v>
                </c:pt>
                <c:pt idx="624">
                  <c:v>25100.813999999995</c:v>
                </c:pt>
                <c:pt idx="625">
                  <c:v>25043.903000000002</c:v>
                </c:pt>
                <c:pt idx="626">
                  <c:v>25016.241999999995</c:v>
                </c:pt>
                <c:pt idx="627">
                  <c:v>24977.376</c:v>
                </c:pt>
                <c:pt idx="628">
                  <c:v>24646.187000000005</c:v>
                </c:pt>
                <c:pt idx="629">
                  <c:v>24581.087999999992</c:v>
                </c:pt>
                <c:pt idx="630">
                  <c:v>24516.672000000013</c:v>
                </c:pt>
                <c:pt idx="631">
                  <c:v>24513.580333333335</c:v>
                </c:pt>
                <c:pt idx="632">
                  <c:v>24418.690666666662</c:v>
                </c:pt>
                <c:pt idx="633">
                  <c:v>24417.16499999999</c:v>
                </c:pt>
                <c:pt idx="634">
                  <c:v>24406.745666666651</c:v>
                </c:pt>
                <c:pt idx="635">
                  <c:v>24331.112000000008</c:v>
                </c:pt>
                <c:pt idx="636">
                  <c:v>24254.19666666667</c:v>
                </c:pt>
                <c:pt idx="637">
                  <c:v>24209.061333333342</c:v>
                </c:pt>
                <c:pt idx="638">
                  <c:v>24180.632666666668</c:v>
                </c:pt>
                <c:pt idx="639">
                  <c:v>24092.182666666664</c:v>
                </c:pt>
                <c:pt idx="640">
                  <c:v>23980.357333333344</c:v>
                </c:pt>
                <c:pt idx="641">
                  <c:v>23739.861999999997</c:v>
                </c:pt>
                <c:pt idx="642">
                  <c:v>23189.339000000007</c:v>
                </c:pt>
                <c:pt idx="643">
                  <c:v>23189.124666666659</c:v>
                </c:pt>
                <c:pt idx="644">
                  <c:v>23006.756000000005</c:v>
                </c:pt>
                <c:pt idx="645">
                  <c:v>22845.703999999994</c:v>
                </c:pt>
                <c:pt idx="646">
                  <c:v>22760.372666666659</c:v>
                </c:pt>
                <c:pt idx="647">
                  <c:v>22744.41333333333</c:v>
                </c:pt>
                <c:pt idx="648">
                  <c:v>22627.853333333333</c:v>
                </c:pt>
                <c:pt idx="649">
                  <c:v>22532.669333333339</c:v>
                </c:pt>
                <c:pt idx="650">
                  <c:v>22422.893333333333</c:v>
                </c:pt>
                <c:pt idx="651">
                  <c:v>22253.554000000007</c:v>
                </c:pt>
                <c:pt idx="652">
                  <c:v>22182.611999999997</c:v>
                </c:pt>
                <c:pt idx="653">
                  <c:v>21911.973333333332</c:v>
                </c:pt>
                <c:pt idx="654">
                  <c:v>21688.155333333329</c:v>
                </c:pt>
                <c:pt idx="655">
                  <c:v>21666.331000000002</c:v>
                </c:pt>
                <c:pt idx="656">
                  <c:v>21562.832000000006</c:v>
                </c:pt>
                <c:pt idx="657">
                  <c:v>21529.988333333331</c:v>
                </c:pt>
                <c:pt idx="658">
                  <c:v>21486.999666666667</c:v>
                </c:pt>
                <c:pt idx="659">
                  <c:v>21337.528000000002</c:v>
                </c:pt>
                <c:pt idx="660">
                  <c:v>20928.900000000001</c:v>
                </c:pt>
                <c:pt idx="661">
                  <c:v>20826.076666666657</c:v>
                </c:pt>
                <c:pt idx="662">
                  <c:v>20630.320000000003</c:v>
                </c:pt>
                <c:pt idx="663">
                  <c:v>20242.520333333334</c:v>
                </c:pt>
                <c:pt idx="664">
                  <c:v>20183.154666666669</c:v>
                </c:pt>
                <c:pt idx="665">
                  <c:v>20052.453333333327</c:v>
                </c:pt>
                <c:pt idx="666">
                  <c:v>19734.880999999998</c:v>
                </c:pt>
                <c:pt idx="667">
                  <c:v>19444.640000000007</c:v>
                </c:pt>
                <c:pt idx="668">
                  <c:v>19126.885000000002</c:v>
                </c:pt>
                <c:pt idx="669">
                  <c:v>18941.557999999994</c:v>
                </c:pt>
                <c:pt idx="670">
                  <c:v>18684.228333333329</c:v>
                </c:pt>
                <c:pt idx="671">
                  <c:v>18676.225999999995</c:v>
                </c:pt>
                <c:pt idx="672">
                  <c:v>18411.793333333331</c:v>
                </c:pt>
                <c:pt idx="673">
                  <c:v>18367.923333333336</c:v>
                </c:pt>
                <c:pt idx="674">
                  <c:v>18140.67666666667</c:v>
                </c:pt>
                <c:pt idx="675">
                  <c:v>17909.586666666666</c:v>
                </c:pt>
                <c:pt idx="676">
                  <c:v>17850.536000000004</c:v>
                </c:pt>
                <c:pt idx="677">
                  <c:v>17808.626666666663</c:v>
                </c:pt>
                <c:pt idx="678">
                  <c:v>17763.075999999994</c:v>
                </c:pt>
                <c:pt idx="679">
                  <c:v>17714.292000000005</c:v>
                </c:pt>
                <c:pt idx="680">
                  <c:v>17461.183666666668</c:v>
                </c:pt>
                <c:pt idx="681">
                  <c:v>17460.907999999996</c:v>
                </c:pt>
                <c:pt idx="682">
                  <c:v>17384.011333333332</c:v>
                </c:pt>
                <c:pt idx="683">
                  <c:v>17380.949000000001</c:v>
                </c:pt>
                <c:pt idx="684">
                  <c:v>17077.866999999998</c:v>
                </c:pt>
                <c:pt idx="685">
                  <c:v>17041.034999999996</c:v>
                </c:pt>
                <c:pt idx="686">
                  <c:v>17029.359999999997</c:v>
                </c:pt>
                <c:pt idx="687">
                  <c:v>16938.754000000004</c:v>
                </c:pt>
                <c:pt idx="688">
                  <c:v>16925.705333333332</c:v>
                </c:pt>
                <c:pt idx="689">
                  <c:v>16828.760000000002</c:v>
                </c:pt>
                <c:pt idx="690">
                  <c:v>16761.653333333325</c:v>
                </c:pt>
                <c:pt idx="691">
                  <c:v>16695.753333333334</c:v>
                </c:pt>
                <c:pt idx="692">
                  <c:v>16635.117333333332</c:v>
                </c:pt>
                <c:pt idx="693">
                  <c:v>16557.398000000008</c:v>
                </c:pt>
                <c:pt idx="694">
                  <c:v>16479.541333333331</c:v>
                </c:pt>
                <c:pt idx="695">
                  <c:v>16479.350000000002</c:v>
                </c:pt>
                <c:pt idx="696">
                  <c:v>16457.161333333333</c:v>
                </c:pt>
                <c:pt idx="697">
                  <c:v>16419.121333333336</c:v>
                </c:pt>
                <c:pt idx="698">
                  <c:v>16271.148000000001</c:v>
                </c:pt>
                <c:pt idx="699">
                  <c:v>16253.830000000002</c:v>
                </c:pt>
                <c:pt idx="700">
                  <c:v>16246.930666666667</c:v>
                </c:pt>
                <c:pt idx="701">
                  <c:v>16194.621000000005</c:v>
                </c:pt>
                <c:pt idx="702">
                  <c:v>16187.456</c:v>
                </c:pt>
                <c:pt idx="703">
                  <c:v>16142.295999999997</c:v>
                </c:pt>
                <c:pt idx="704">
                  <c:v>16055.07</c:v>
                </c:pt>
                <c:pt idx="705">
                  <c:v>15955.935000000001</c:v>
                </c:pt>
                <c:pt idx="706">
                  <c:v>15931.799999999992</c:v>
                </c:pt>
                <c:pt idx="707">
                  <c:v>15856.822000000006</c:v>
                </c:pt>
                <c:pt idx="708">
                  <c:v>15850.884000000002</c:v>
                </c:pt>
                <c:pt idx="709">
                  <c:v>15805.600000000004</c:v>
                </c:pt>
                <c:pt idx="710">
                  <c:v>15782.966</c:v>
                </c:pt>
                <c:pt idx="711">
                  <c:v>15724.487999999998</c:v>
                </c:pt>
                <c:pt idx="712">
                  <c:v>15709.312000000002</c:v>
                </c:pt>
                <c:pt idx="713">
                  <c:v>15655.167666666664</c:v>
                </c:pt>
                <c:pt idx="714">
                  <c:v>15632.275333333333</c:v>
                </c:pt>
                <c:pt idx="715">
                  <c:v>15605.407999999998</c:v>
                </c:pt>
                <c:pt idx="716">
                  <c:v>15597.663333333334</c:v>
                </c:pt>
                <c:pt idx="717">
                  <c:v>15485.44666666667</c:v>
                </c:pt>
                <c:pt idx="718">
                  <c:v>15430.00666666667</c:v>
                </c:pt>
                <c:pt idx="719">
                  <c:v>15424.150666666676</c:v>
                </c:pt>
                <c:pt idx="720">
                  <c:v>15416.217333333328</c:v>
                </c:pt>
                <c:pt idx="721">
                  <c:v>15327.875</c:v>
                </c:pt>
                <c:pt idx="722">
                  <c:v>15305.641333333333</c:v>
                </c:pt>
                <c:pt idx="723">
                  <c:v>15281.134666666665</c:v>
                </c:pt>
                <c:pt idx="724">
                  <c:v>15236.748333333333</c:v>
                </c:pt>
                <c:pt idx="725">
                  <c:v>15234.389333333338</c:v>
                </c:pt>
                <c:pt idx="726">
                  <c:v>15166.159999999998</c:v>
                </c:pt>
                <c:pt idx="727">
                  <c:v>15088.264000000005</c:v>
                </c:pt>
                <c:pt idx="728">
                  <c:v>15003.796000000002</c:v>
                </c:pt>
                <c:pt idx="729">
                  <c:v>14946.277333333333</c:v>
                </c:pt>
                <c:pt idx="730">
                  <c:v>14890.065000000002</c:v>
                </c:pt>
                <c:pt idx="731">
                  <c:v>14889.822000000002</c:v>
                </c:pt>
                <c:pt idx="732">
                  <c:v>14847.995000000006</c:v>
                </c:pt>
                <c:pt idx="733">
                  <c:v>14783.581333333337</c:v>
                </c:pt>
                <c:pt idx="734">
                  <c:v>14783.329999999993</c:v>
                </c:pt>
                <c:pt idx="735">
                  <c:v>14764.260666666662</c:v>
                </c:pt>
                <c:pt idx="736">
                  <c:v>14746.800000000003</c:v>
                </c:pt>
                <c:pt idx="737">
                  <c:v>14653.754666666671</c:v>
                </c:pt>
                <c:pt idx="738">
                  <c:v>14613.433666666668</c:v>
                </c:pt>
                <c:pt idx="739">
                  <c:v>14596.284666666665</c:v>
                </c:pt>
                <c:pt idx="740">
                  <c:v>14537.547333333338</c:v>
                </c:pt>
                <c:pt idx="741">
                  <c:v>14535.623333333335</c:v>
                </c:pt>
                <c:pt idx="742">
                  <c:v>14528.972</c:v>
                </c:pt>
                <c:pt idx="743">
                  <c:v>14494.200000000004</c:v>
                </c:pt>
                <c:pt idx="744">
                  <c:v>14453.375999999997</c:v>
                </c:pt>
                <c:pt idx="745">
                  <c:v>14417.984</c:v>
                </c:pt>
                <c:pt idx="746">
                  <c:v>14372.910999999998</c:v>
                </c:pt>
                <c:pt idx="747">
                  <c:v>14336.8</c:v>
                </c:pt>
                <c:pt idx="748">
                  <c:v>14226.335000000001</c:v>
                </c:pt>
                <c:pt idx="749">
                  <c:v>14167.6</c:v>
                </c:pt>
                <c:pt idx="750">
                  <c:v>14056.856</c:v>
                </c:pt>
                <c:pt idx="751">
                  <c:v>14041.636000000002</c:v>
                </c:pt>
                <c:pt idx="752">
                  <c:v>14026.930333333337</c:v>
                </c:pt>
                <c:pt idx="753">
                  <c:v>14000.663333333334</c:v>
                </c:pt>
                <c:pt idx="754">
                  <c:v>13912.06</c:v>
                </c:pt>
                <c:pt idx="755">
                  <c:v>13906.093333333336</c:v>
                </c:pt>
                <c:pt idx="756">
                  <c:v>13881.716666666667</c:v>
                </c:pt>
                <c:pt idx="757">
                  <c:v>13876.189999999999</c:v>
                </c:pt>
                <c:pt idx="758">
                  <c:v>13853.666999999998</c:v>
                </c:pt>
                <c:pt idx="759">
                  <c:v>13825.220000000003</c:v>
                </c:pt>
                <c:pt idx="760">
                  <c:v>13825.137333333336</c:v>
                </c:pt>
                <c:pt idx="761">
                  <c:v>13725.208000000001</c:v>
                </c:pt>
                <c:pt idx="762">
                  <c:v>13654.487999999999</c:v>
                </c:pt>
                <c:pt idx="763">
                  <c:v>13619.689999999999</c:v>
                </c:pt>
                <c:pt idx="764">
                  <c:v>13526.149999999998</c:v>
                </c:pt>
                <c:pt idx="765">
                  <c:v>13378.121999999999</c:v>
                </c:pt>
                <c:pt idx="766">
                  <c:v>13356.130000000003</c:v>
                </c:pt>
                <c:pt idx="767">
                  <c:v>13337.568000000001</c:v>
                </c:pt>
                <c:pt idx="768">
                  <c:v>13331.579999999998</c:v>
                </c:pt>
                <c:pt idx="769">
                  <c:v>13317.439</c:v>
                </c:pt>
                <c:pt idx="770">
                  <c:v>13307.600000000002</c:v>
                </c:pt>
                <c:pt idx="771">
                  <c:v>13255.830000000002</c:v>
                </c:pt>
                <c:pt idx="772">
                  <c:v>13245.528000000004</c:v>
                </c:pt>
                <c:pt idx="773">
                  <c:v>13243.586666666666</c:v>
                </c:pt>
                <c:pt idx="774">
                  <c:v>13234.034</c:v>
                </c:pt>
                <c:pt idx="775">
                  <c:v>13206.320000000003</c:v>
                </c:pt>
                <c:pt idx="776">
                  <c:v>13086.587333333337</c:v>
                </c:pt>
                <c:pt idx="777">
                  <c:v>12984.813333333335</c:v>
                </c:pt>
                <c:pt idx="778">
                  <c:v>12983.559999999998</c:v>
                </c:pt>
                <c:pt idx="779">
                  <c:v>12975.111000000003</c:v>
                </c:pt>
                <c:pt idx="780">
                  <c:v>12950.286666666665</c:v>
                </c:pt>
                <c:pt idx="781">
                  <c:v>12847.542000000001</c:v>
                </c:pt>
                <c:pt idx="782">
                  <c:v>12811.63733333333</c:v>
                </c:pt>
                <c:pt idx="783">
                  <c:v>12763.200000000003</c:v>
                </c:pt>
                <c:pt idx="784">
                  <c:v>12727.130000000001</c:v>
                </c:pt>
                <c:pt idx="785">
                  <c:v>12726.664000000001</c:v>
                </c:pt>
                <c:pt idx="786">
                  <c:v>12695.970000000001</c:v>
                </c:pt>
                <c:pt idx="787">
                  <c:v>12681.829333333339</c:v>
                </c:pt>
                <c:pt idx="788">
                  <c:v>12665.254666666668</c:v>
                </c:pt>
                <c:pt idx="789">
                  <c:v>12627.278333333334</c:v>
                </c:pt>
                <c:pt idx="790">
                  <c:v>12518.07233333333</c:v>
                </c:pt>
                <c:pt idx="791">
                  <c:v>12371.466999999999</c:v>
                </c:pt>
                <c:pt idx="792">
                  <c:v>12287.464333333333</c:v>
                </c:pt>
                <c:pt idx="793">
                  <c:v>12245.906666666671</c:v>
                </c:pt>
                <c:pt idx="794">
                  <c:v>12023.828</c:v>
                </c:pt>
                <c:pt idx="795">
                  <c:v>12011.760000000004</c:v>
                </c:pt>
                <c:pt idx="796">
                  <c:v>11919.963333333333</c:v>
                </c:pt>
                <c:pt idx="797">
                  <c:v>11904.395999999999</c:v>
                </c:pt>
                <c:pt idx="798">
                  <c:v>11848.657999999999</c:v>
                </c:pt>
                <c:pt idx="799">
                  <c:v>11806.167666666668</c:v>
                </c:pt>
                <c:pt idx="800">
                  <c:v>11695.679999999998</c:v>
                </c:pt>
                <c:pt idx="801">
                  <c:v>11691.615333333335</c:v>
                </c:pt>
                <c:pt idx="802">
                  <c:v>11676.420999999997</c:v>
                </c:pt>
                <c:pt idx="803">
                  <c:v>11577.309000000001</c:v>
                </c:pt>
                <c:pt idx="804">
                  <c:v>11567.052</c:v>
                </c:pt>
                <c:pt idx="805">
                  <c:v>11539.92</c:v>
                </c:pt>
                <c:pt idx="806">
                  <c:v>11490.424000000001</c:v>
                </c:pt>
                <c:pt idx="807">
                  <c:v>11338.33933333333</c:v>
                </c:pt>
                <c:pt idx="808">
                  <c:v>11307.528000000004</c:v>
                </c:pt>
                <c:pt idx="809">
                  <c:v>11300.696666666667</c:v>
                </c:pt>
                <c:pt idx="810">
                  <c:v>11279.013333333332</c:v>
                </c:pt>
                <c:pt idx="811">
                  <c:v>11255.075999999999</c:v>
                </c:pt>
                <c:pt idx="812">
                  <c:v>11218.746666666664</c:v>
                </c:pt>
                <c:pt idx="813">
                  <c:v>11100.931999999997</c:v>
                </c:pt>
                <c:pt idx="814">
                  <c:v>11036.100000000002</c:v>
                </c:pt>
                <c:pt idx="815">
                  <c:v>11033.141333333331</c:v>
                </c:pt>
                <c:pt idx="816">
                  <c:v>10997.481666666665</c:v>
                </c:pt>
                <c:pt idx="817">
                  <c:v>10975.016999999998</c:v>
                </c:pt>
                <c:pt idx="818">
                  <c:v>10966.08666666667</c:v>
                </c:pt>
                <c:pt idx="819">
                  <c:v>10937.260333333335</c:v>
                </c:pt>
                <c:pt idx="820">
                  <c:v>10907.348333333335</c:v>
                </c:pt>
                <c:pt idx="821">
                  <c:v>10896.433333333332</c:v>
                </c:pt>
                <c:pt idx="822">
                  <c:v>10863.668</c:v>
                </c:pt>
                <c:pt idx="823">
                  <c:v>10861.545333333335</c:v>
                </c:pt>
                <c:pt idx="824">
                  <c:v>10639.607333333337</c:v>
                </c:pt>
                <c:pt idx="825">
                  <c:v>10620.079</c:v>
                </c:pt>
                <c:pt idx="826">
                  <c:v>10537.901333333335</c:v>
                </c:pt>
                <c:pt idx="827">
                  <c:v>10420.735000000001</c:v>
                </c:pt>
                <c:pt idx="828">
                  <c:v>10384.313333333335</c:v>
                </c:pt>
                <c:pt idx="829">
                  <c:v>10353.908333333329</c:v>
                </c:pt>
                <c:pt idx="830">
                  <c:v>9888.5316666666677</c:v>
                </c:pt>
                <c:pt idx="831">
                  <c:v>9843.7826666666642</c:v>
                </c:pt>
                <c:pt idx="832">
                  <c:v>9828.9750000000004</c:v>
                </c:pt>
                <c:pt idx="833">
                  <c:v>9766.4243333333325</c:v>
                </c:pt>
                <c:pt idx="834">
                  <c:v>9665.1200000000008</c:v>
                </c:pt>
                <c:pt idx="835">
                  <c:v>9574.1096666666672</c:v>
                </c:pt>
                <c:pt idx="836">
                  <c:v>9547.8433333333323</c:v>
                </c:pt>
                <c:pt idx="837">
                  <c:v>9438.9093333333331</c:v>
                </c:pt>
                <c:pt idx="838">
                  <c:v>9315.036666666665</c:v>
                </c:pt>
                <c:pt idx="839">
                  <c:v>9210.2073333333337</c:v>
                </c:pt>
                <c:pt idx="840">
                  <c:v>9183.3243333333339</c:v>
                </c:pt>
                <c:pt idx="841">
                  <c:v>9073.264000000001</c:v>
                </c:pt>
                <c:pt idx="842">
                  <c:v>8598.9739999999983</c:v>
                </c:pt>
                <c:pt idx="843">
                  <c:v>8342.6160000000018</c:v>
                </c:pt>
                <c:pt idx="844">
                  <c:v>7411.6079999999993</c:v>
                </c:pt>
                <c:pt idx="845">
                  <c:v>7404.2240000000011</c:v>
                </c:pt>
                <c:pt idx="846">
                  <c:v>7251.9279999999999</c:v>
                </c:pt>
                <c:pt idx="847">
                  <c:v>6912.5199999999995</c:v>
                </c:pt>
                <c:pt idx="848">
                  <c:v>6109.3780000000006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B3-1A4B-B9FD-DAD8F91B26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8715696"/>
        <c:axId val="41816655"/>
      </c:barChart>
      <c:catAx>
        <c:axId val="207871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16655"/>
        <c:crosses val="autoZero"/>
        <c:auto val="1"/>
        <c:lblAlgn val="ctr"/>
        <c:lblOffset val="100"/>
        <c:noMultiLvlLbl val="0"/>
      </c:catAx>
      <c:valAx>
        <c:axId val="41816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871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887189998787614"/>
          <c:y val="0.36898191559645488"/>
          <c:w val="0.15825099008172835"/>
          <c:h val="8.87178638842574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[Module 13-Car Rental Data_TGS.xlsx]Sheet1!PivotTable2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Profit by Model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flat" cmpd="sng" algn="ctr">
                <a:solidFill>
                  <a:schemeClr val="dk1"/>
                </a:solidFill>
                <a:prstDash val="solid"/>
                <a:miter lim="800000"/>
              </a:ln>
              <a:effectLst/>
            </c:spPr>
            <c:trendlineType val="linear"/>
            <c:forward val="2"/>
            <c:dispRSqr val="0"/>
            <c:dispEq val="1"/>
            <c:trendlineLbl>
              <c:layout>
                <c:manualLayout>
                  <c:x val="0.19486329245519127"/>
                  <c:y val="-0.3670603674540682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cat>
            <c:strRef>
              <c:f>Sheet1!$A$4:$A$294</c:f>
              <c:strCache>
                <c:ptCount val="290"/>
                <c:pt idx="0">
                  <c:v>Grand Prix</c:v>
                </c:pt>
                <c:pt idx="1">
                  <c:v>Grand Marquis</c:v>
                </c:pt>
                <c:pt idx="2">
                  <c:v>Ranger</c:v>
                </c:pt>
                <c:pt idx="3">
                  <c:v>LS</c:v>
                </c:pt>
                <c:pt idx="4">
                  <c:v>Cabriolet</c:v>
                </c:pt>
                <c:pt idx="5">
                  <c:v>Accord</c:v>
                </c:pt>
                <c:pt idx="6">
                  <c:v>Town Car</c:v>
                </c:pt>
                <c:pt idx="7">
                  <c:v>Express 3500</c:v>
                </c:pt>
                <c:pt idx="8">
                  <c:v>Mustang</c:v>
                </c:pt>
                <c:pt idx="9">
                  <c:v>Corvette</c:v>
                </c:pt>
                <c:pt idx="10">
                  <c:v>Suburban 1500</c:v>
                </c:pt>
                <c:pt idx="11">
                  <c:v>Sable</c:v>
                </c:pt>
                <c:pt idx="12">
                  <c:v>F-Series</c:v>
                </c:pt>
                <c:pt idx="13">
                  <c:v>3 Series</c:v>
                </c:pt>
                <c:pt idx="14">
                  <c:v>Civic</c:v>
                </c:pt>
                <c:pt idx="15">
                  <c:v>Pathfinder</c:v>
                </c:pt>
                <c:pt idx="16">
                  <c:v>Suburban 2500</c:v>
                </c:pt>
                <c:pt idx="17">
                  <c:v>Galant</c:v>
                </c:pt>
                <c:pt idx="18">
                  <c:v>F250</c:v>
                </c:pt>
                <c:pt idx="19">
                  <c:v>Grand Caravan</c:v>
                </c:pt>
                <c:pt idx="20">
                  <c:v>Viper</c:v>
                </c:pt>
                <c:pt idx="21">
                  <c:v>Jetta</c:v>
                </c:pt>
                <c:pt idx="22">
                  <c:v>Continental</c:v>
                </c:pt>
                <c:pt idx="23">
                  <c:v>GTO</c:v>
                </c:pt>
                <c:pt idx="24">
                  <c:v>B-Series</c:v>
                </c:pt>
                <c:pt idx="25">
                  <c:v>Quattroporte</c:v>
                </c:pt>
                <c:pt idx="26">
                  <c:v>Neon</c:v>
                </c:pt>
                <c:pt idx="27">
                  <c:v>S-Class</c:v>
                </c:pt>
                <c:pt idx="28">
                  <c:v>RAV4</c:v>
                </c:pt>
                <c:pt idx="29">
                  <c:v>Quest</c:v>
                </c:pt>
                <c:pt idx="30">
                  <c:v>Pajero</c:v>
                </c:pt>
                <c:pt idx="31">
                  <c:v>Impreza</c:v>
                </c:pt>
                <c:pt idx="32">
                  <c:v>Camaro</c:v>
                </c:pt>
                <c:pt idx="33">
                  <c:v>Bonneville</c:v>
                </c:pt>
                <c:pt idx="34">
                  <c:v>Caravan</c:v>
                </c:pt>
                <c:pt idx="35">
                  <c:v>A6</c:v>
                </c:pt>
                <c:pt idx="36">
                  <c:v>7 Series</c:v>
                </c:pt>
                <c:pt idx="37">
                  <c:v>Cougar</c:v>
                </c:pt>
                <c:pt idx="38">
                  <c:v>Altima</c:v>
                </c:pt>
                <c:pt idx="39">
                  <c:v>SL-Class</c:v>
                </c:pt>
                <c:pt idx="40">
                  <c:v>Town &amp; Country</c:v>
                </c:pt>
                <c:pt idx="41">
                  <c:v>Ram 3500</c:v>
                </c:pt>
                <c:pt idx="42">
                  <c:v>Eclipse</c:v>
                </c:pt>
                <c:pt idx="43">
                  <c:v>3500</c:v>
                </c:pt>
                <c:pt idx="44">
                  <c:v>Legacy</c:v>
                </c:pt>
                <c:pt idx="45">
                  <c:v>Grand Am</c:v>
                </c:pt>
                <c:pt idx="46">
                  <c:v>F350</c:v>
                </c:pt>
                <c:pt idx="47">
                  <c:v>Golf</c:v>
                </c:pt>
                <c:pt idx="48">
                  <c:v>Grand Cherokee</c:v>
                </c:pt>
                <c:pt idx="49">
                  <c:v>GTI</c:v>
                </c:pt>
                <c:pt idx="50">
                  <c:v>Esprit</c:v>
                </c:pt>
                <c:pt idx="51">
                  <c:v>Century</c:v>
                </c:pt>
                <c:pt idx="52">
                  <c:v>C-Class</c:v>
                </c:pt>
                <c:pt idx="53">
                  <c:v>Express 2500</c:v>
                </c:pt>
                <c:pt idx="54">
                  <c:v>Savana 1500</c:v>
                </c:pt>
                <c:pt idx="55">
                  <c:v>ES</c:v>
                </c:pt>
                <c:pt idx="56">
                  <c:v>LX</c:v>
                </c:pt>
                <c:pt idx="57">
                  <c:v>Corolla</c:v>
                </c:pt>
                <c:pt idx="58">
                  <c:v>4Runner</c:v>
                </c:pt>
                <c:pt idx="59">
                  <c:v>S10</c:v>
                </c:pt>
                <c:pt idx="60">
                  <c:v>MX-5</c:v>
                </c:pt>
                <c:pt idx="61">
                  <c:v>Intrepid</c:v>
                </c:pt>
                <c:pt idx="62">
                  <c:v>2500</c:v>
                </c:pt>
                <c:pt idx="63">
                  <c:v>Tundra</c:v>
                </c:pt>
                <c:pt idx="64">
                  <c:v>Passat</c:v>
                </c:pt>
                <c:pt idx="65">
                  <c:v>Blazer</c:v>
                </c:pt>
                <c:pt idx="66">
                  <c:v>Focus</c:v>
                </c:pt>
                <c:pt idx="67">
                  <c:v>Taurus</c:v>
                </c:pt>
                <c:pt idx="68">
                  <c:v>A8</c:v>
                </c:pt>
                <c:pt idx="69">
                  <c:v>Rio</c:v>
                </c:pt>
                <c:pt idx="70">
                  <c:v>Accent</c:v>
                </c:pt>
                <c:pt idx="71">
                  <c:v>Montero</c:v>
                </c:pt>
                <c:pt idx="72">
                  <c:v>Celica</c:v>
                </c:pt>
                <c:pt idx="73">
                  <c:v>E-Series</c:v>
                </c:pt>
                <c:pt idx="74">
                  <c:v>Yukon</c:v>
                </c:pt>
                <c:pt idx="75">
                  <c:v>Sephia</c:v>
                </c:pt>
                <c:pt idx="76">
                  <c:v>Camry</c:v>
                </c:pt>
                <c:pt idx="77">
                  <c:v>CL-Class</c:v>
                </c:pt>
                <c:pt idx="78">
                  <c:v>Elantra</c:v>
                </c:pt>
                <c:pt idx="79">
                  <c:v>Regal</c:v>
                </c:pt>
                <c:pt idx="80">
                  <c:v>E-Class</c:v>
                </c:pt>
                <c:pt idx="81">
                  <c:v>XJ Series</c:v>
                </c:pt>
                <c:pt idx="82">
                  <c:v>Ram 1500</c:v>
                </c:pt>
                <c:pt idx="83">
                  <c:v>Sunbird</c:v>
                </c:pt>
                <c:pt idx="84">
                  <c:v>Maxima</c:v>
                </c:pt>
                <c:pt idx="85">
                  <c:v>H1</c:v>
                </c:pt>
                <c:pt idx="86">
                  <c:v>Forester</c:v>
                </c:pt>
                <c:pt idx="87">
                  <c:v>Safari</c:v>
                </c:pt>
                <c:pt idx="88">
                  <c:v>riolet</c:v>
                </c:pt>
                <c:pt idx="89">
                  <c:v>Truck</c:v>
                </c:pt>
                <c:pt idx="90">
                  <c:v>Sonata</c:v>
                </c:pt>
                <c:pt idx="91">
                  <c:v>E150</c:v>
                </c:pt>
                <c:pt idx="92">
                  <c:v>Savana 2500</c:v>
                </c:pt>
                <c:pt idx="93">
                  <c:v>V70</c:v>
                </c:pt>
                <c:pt idx="94">
                  <c:v>SJ</c:v>
                </c:pt>
                <c:pt idx="95">
                  <c:v>Land Cruiser</c:v>
                </c:pt>
                <c:pt idx="96">
                  <c:v>Dakota</c:v>
                </c:pt>
                <c:pt idx="97">
                  <c:v>SC</c:v>
                </c:pt>
                <c:pt idx="98">
                  <c:v>Crown Victoria</c:v>
                </c:pt>
                <c:pt idx="99">
                  <c:v>929</c:v>
                </c:pt>
                <c:pt idx="100">
                  <c:v>CTS</c:v>
                </c:pt>
                <c:pt idx="101">
                  <c:v>Econoline E250</c:v>
                </c:pt>
                <c:pt idx="102">
                  <c:v>Eurovan</c:v>
                </c:pt>
                <c:pt idx="103">
                  <c:v>DeVille</c:v>
                </c:pt>
                <c:pt idx="104">
                  <c:v>CLK-Class</c:v>
                </c:pt>
                <c:pt idx="105">
                  <c:v>Wrangler</c:v>
                </c:pt>
                <c:pt idx="106">
                  <c:v>QX</c:v>
                </c:pt>
                <c:pt idx="107">
                  <c:v>Swift</c:v>
                </c:pt>
                <c:pt idx="108">
                  <c:v>Express 1500</c:v>
                </c:pt>
                <c:pt idx="109">
                  <c:v>B-Series Plus</c:v>
                </c:pt>
                <c:pt idx="110">
                  <c:v>Aerostar</c:v>
                </c:pt>
                <c:pt idx="111">
                  <c:v>Concorde</c:v>
                </c:pt>
                <c:pt idx="112">
                  <c:v>S80</c:v>
                </c:pt>
                <c:pt idx="113">
                  <c:v>Astro</c:v>
                </c:pt>
                <c:pt idx="114">
                  <c:v>1500</c:v>
                </c:pt>
                <c:pt idx="115">
                  <c:v>911</c:v>
                </c:pt>
                <c:pt idx="116">
                  <c:v>Escort</c:v>
                </c:pt>
                <c:pt idx="117">
                  <c:v>Thunderbird</c:v>
                </c:pt>
                <c:pt idx="118">
                  <c:v>Discovery</c:v>
                </c:pt>
                <c:pt idx="119">
                  <c:v>S60</c:v>
                </c:pt>
                <c:pt idx="120">
                  <c:v>Sentra</c:v>
                </c:pt>
                <c:pt idx="121">
                  <c:v>TrailBlazer</c:v>
                </c:pt>
                <c:pt idx="122">
                  <c:v>X5</c:v>
                </c:pt>
                <c:pt idx="123">
                  <c:v>Stratus</c:v>
                </c:pt>
                <c:pt idx="124">
                  <c:v>Bronco II</c:v>
                </c:pt>
                <c:pt idx="125">
                  <c:v>DB9</c:v>
                </c:pt>
                <c:pt idx="126">
                  <c:v>Escalade EXT</c:v>
                </c:pt>
                <c:pt idx="127">
                  <c:v>Expedition</c:v>
                </c:pt>
                <c:pt idx="128">
                  <c:v>Monte Carlo</c:v>
                </c:pt>
                <c:pt idx="129">
                  <c:v>Santa Fe</c:v>
                </c:pt>
                <c:pt idx="130">
                  <c:v>626</c:v>
                </c:pt>
                <c:pt idx="131">
                  <c:v>MPV</c:v>
                </c:pt>
                <c:pt idx="132">
                  <c:v>Endeavor</c:v>
                </c:pt>
                <c:pt idx="133">
                  <c:v>Cavalier</c:v>
                </c:pt>
                <c:pt idx="134">
                  <c:v>Mirage</c:v>
                </c:pt>
                <c:pt idx="135">
                  <c:v>Sorento</c:v>
                </c:pt>
                <c:pt idx="136">
                  <c:v>Silverado 1500</c:v>
                </c:pt>
                <c:pt idx="137">
                  <c:v>Sedona</c:v>
                </c:pt>
                <c:pt idx="138">
                  <c:v>M</c:v>
                </c:pt>
                <c:pt idx="139">
                  <c:v>Countach</c:v>
                </c:pt>
                <c:pt idx="140">
                  <c:v>Range Rover</c:v>
                </c:pt>
                <c:pt idx="141">
                  <c:v>Voyager</c:v>
                </c:pt>
                <c:pt idx="142">
                  <c:v>Econoline E150</c:v>
                </c:pt>
                <c:pt idx="143">
                  <c:v>CR-V</c:v>
                </c:pt>
                <c:pt idx="144">
                  <c:v>Sienna</c:v>
                </c:pt>
                <c:pt idx="145">
                  <c:v>GX</c:v>
                </c:pt>
                <c:pt idx="146">
                  <c:v>LTD Crown Victoria</c:v>
                </c:pt>
                <c:pt idx="147">
                  <c:v>M3</c:v>
                </c:pt>
                <c:pt idx="148">
                  <c:v>88</c:v>
                </c:pt>
                <c:pt idx="149">
                  <c:v>M-Class</c:v>
                </c:pt>
                <c:pt idx="150">
                  <c:v>43346</c:v>
                </c:pt>
                <c:pt idx="151">
                  <c:v>Tahoe</c:v>
                </c:pt>
                <c:pt idx="152">
                  <c:v>MR2</c:v>
                </c:pt>
                <c:pt idx="153">
                  <c:v>New Beetle</c:v>
                </c:pt>
                <c:pt idx="154">
                  <c:v>Ram Van 3500</c:v>
                </c:pt>
                <c:pt idx="155">
                  <c:v>Odyssey</c:v>
                </c:pt>
                <c:pt idx="156">
                  <c:v>900</c:v>
                </c:pt>
                <c:pt idx="157">
                  <c:v>Savana</c:v>
                </c:pt>
                <c:pt idx="158">
                  <c:v>Boxster</c:v>
                </c:pt>
                <c:pt idx="159">
                  <c:v>Bravada</c:v>
                </c:pt>
                <c:pt idx="160">
                  <c:v>5 Series</c:v>
                </c:pt>
                <c:pt idx="161">
                  <c:v>SLK-Class</c:v>
                </c:pt>
                <c:pt idx="162">
                  <c:v>RL</c:v>
                </c:pt>
                <c:pt idx="163">
                  <c:v>NSX</c:v>
                </c:pt>
                <c:pt idx="164">
                  <c:v>Pilot</c:v>
                </c:pt>
                <c:pt idx="165">
                  <c:v>C70</c:v>
                </c:pt>
                <c:pt idx="166">
                  <c:v>Sebring</c:v>
                </c:pt>
                <c:pt idx="167">
                  <c:v>Trooper</c:v>
                </c:pt>
                <c:pt idx="168">
                  <c:v>928</c:v>
                </c:pt>
                <c:pt idx="169">
                  <c:v>Riviera</c:v>
                </c:pt>
                <c:pt idx="170">
                  <c:v>Windstar</c:v>
                </c:pt>
                <c:pt idx="171">
                  <c:v>E350</c:v>
                </c:pt>
                <c:pt idx="172">
                  <c:v>W201</c:v>
                </c:pt>
                <c:pt idx="173">
                  <c:v>E250</c:v>
                </c:pt>
                <c:pt idx="174">
                  <c:v>Charger</c:v>
                </c:pt>
                <c:pt idx="175">
                  <c:v>A4</c:v>
                </c:pt>
                <c:pt idx="176">
                  <c:v>Gallardo</c:v>
                </c:pt>
                <c:pt idx="177">
                  <c:v>Challenger</c:v>
                </c:pt>
                <c:pt idx="178">
                  <c:v>Malibu</c:v>
                </c:pt>
                <c:pt idx="179">
                  <c:v>Escalade</c:v>
                </c:pt>
                <c:pt idx="180">
                  <c:v>LaCrosse</c:v>
                </c:pt>
                <c:pt idx="181">
                  <c:v>Trans Sport</c:v>
                </c:pt>
                <c:pt idx="182">
                  <c:v>LeMans</c:v>
                </c:pt>
                <c:pt idx="183">
                  <c:v>Exige</c:v>
                </c:pt>
                <c:pt idx="184">
                  <c:v>Explorer Sport Trac</c:v>
                </c:pt>
                <c:pt idx="185">
                  <c:v>Sidekick</c:v>
                </c:pt>
                <c:pt idx="186">
                  <c:v>Topaz</c:v>
                </c:pt>
                <c:pt idx="187">
                  <c:v>S4</c:v>
                </c:pt>
                <c:pt idx="188">
                  <c:v>Firebird</c:v>
                </c:pt>
                <c:pt idx="189">
                  <c:v>LeSabre</c:v>
                </c:pt>
                <c:pt idx="190">
                  <c:v>Z4</c:v>
                </c:pt>
                <c:pt idx="191">
                  <c:v>Tacoma</c:v>
                </c:pt>
                <c:pt idx="192">
                  <c:v>Tracker</c:v>
                </c:pt>
                <c:pt idx="193">
                  <c:v>Patriot</c:v>
                </c:pt>
                <c:pt idx="194">
                  <c:v>Lanos</c:v>
                </c:pt>
                <c:pt idx="195">
                  <c:v>Scirocco</c:v>
                </c:pt>
                <c:pt idx="196">
                  <c:v>Mountaineer</c:v>
                </c:pt>
                <c:pt idx="197">
                  <c:v>F150</c:v>
                </c:pt>
                <c:pt idx="198">
                  <c:v>Kizashi</c:v>
                </c:pt>
                <c:pt idx="199">
                  <c:v>Caprice</c:v>
                </c:pt>
                <c:pt idx="200">
                  <c:v>Diamante</c:v>
                </c:pt>
                <c:pt idx="201">
                  <c:v>Sequoia</c:v>
                </c:pt>
                <c:pt idx="202">
                  <c:v>Impala</c:v>
                </c:pt>
                <c:pt idx="203">
                  <c:v>Vision</c:v>
                </c:pt>
                <c:pt idx="204">
                  <c:v>Murci√©lago</c:v>
                </c:pt>
                <c:pt idx="205">
                  <c:v>Frontier</c:v>
                </c:pt>
                <c:pt idx="206">
                  <c:v>Explorer</c:v>
                </c:pt>
                <c:pt idx="207">
                  <c:v>Bronco</c:v>
                </c:pt>
                <c:pt idx="208">
                  <c:v>300</c:v>
                </c:pt>
                <c:pt idx="209">
                  <c:v>Camry Hybrid</c:v>
                </c:pt>
                <c:pt idx="210">
                  <c:v>TT</c:v>
                </c:pt>
                <c:pt idx="211">
                  <c:v>Mariner</c:v>
                </c:pt>
                <c:pt idx="212">
                  <c:v>Cayman</c:v>
                </c:pt>
                <c:pt idx="213">
                  <c:v>Grand Voyager</c:v>
                </c:pt>
                <c:pt idx="214">
                  <c:v>Rapide</c:v>
                </c:pt>
                <c:pt idx="215">
                  <c:v>Ram Van 1500</c:v>
                </c:pt>
                <c:pt idx="216">
                  <c:v>Yukon XL 2500</c:v>
                </c:pt>
                <c:pt idx="217">
                  <c:v>Lancer</c:v>
                </c:pt>
                <c:pt idx="218">
                  <c:v>8 Series</c:v>
                </c:pt>
                <c:pt idx="219">
                  <c:v>Scoupe</c:v>
                </c:pt>
                <c:pt idx="220">
                  <c:v>X3</c:v>
                </c:pt>
                <c:pt idx="221">
                  <c:v>Sierra 1500</c:v>
                </c:pt>
                <c:pt idx="222">
                  <c:v>Diablo</c:v>
                </c:pt>
                <c:pt idx="223">
                  <c:v>Amigo</c:v>
                </c:pt>
                <c:pt idx="224">
                  <c:v>LHS</c:v>
                </c:pt>
                <c:pt idx="225">
                  <c:v>Continental Mark VII</c:v>
                </c:pt>
                <c:pt idx="226">
                  <c:v>Laser</c:v>
                </c:pt>
                <c:pt idx="227">
                  <c:v>Cayenne</c:v>
                </c:pt>
                <c:pt idx="228">
                  <c:v>Skylark</c:v>
                </c:pt>
                <c:pt idx="229">
                  <c:v>Excursion</c:v>
                </c:pt>
                <c:pt idx="230">
                  <c:v>Yaris</c:v>
                </c:pt>
                <c:pt idx="231">
                  <c:v>Park Avenue</c:v>
                </c:pt>
                <c:pt idx="232">
                  <c:v>Prizm</c:v>
                </c:pt>
                <c:pt idx="233">
                  <c:v>Tacoma Xtra</c:v>
                </c:pt>
                <c:pt idx="234">
                  <c:v>Highlander</c:v>
                </c:pt>
                <c:pt idx="235">
                  <c:v>GT-R</c:v>
                </c:pt>
                <c:pt idx="236">
                  <c:v>Silverado 2500</c:v>
                </c:pt>
                <c:pt idx="237">
                  <c:v>Ram Van 2500</c:v>
                </c:pt>
                <c:pt idx="238">
                  <c:v>1000</c:v>
                </c:pt>
                <c:pt idx="239">
                  <c:v>xB</c:v>
                </c:pt>
                <c:pt idx="240">
                  <c:v>Outback</c:v>
                </c:pt>
                <c:pt idx="241">
                  <c:v>Passport</c:v>
                </c:pt>
                <c:pt idx="242">
                  <c:v>Q</c:v>
                </c:pt>
                <c:pt idx="243">
                  <c:v>Avalon</c:v>
                </c:pt>
                <c:pt idx="244">
                  <c:v>V8 Vantage</c:v>
                </c:pt>
                <c:pt idx="245">
                  <c:v>Silverado</c:v>
                </c:pt>
                <c:pt idx="246">
                  <c:v>Outlander</c:v>
                </c:pt>
                <c:pt idx="247">
                  <c:v>Integra</c:v>
                </c:pt>
                <c:pt idx="248">
                  <c:v>Dakota Club</c:v>
                </c:pt>
                <c:pt idx="249">
                  <c:v>Yukon XL 1500</c:v>
                </c:pt>
                <c:pt idx="250">
                  <c:v>G-Class</c:v>
                </c:pt>
                <c:pt idx="251">
                  <c:v>Optima</c:v>
                </c:pt>
                <c:pt idx="252">
                  <c:v>S5</c:v>
                </c:pt>
                <c:pt idx="253">
                  <c:v>Z3</c:v>
                </c:pt>
                <c:pt idx="254">
                  <c:v>Navigator</c:v>
                </c:pt>
                <c:pt idx="255">
                  <c:v>Miata MX-5</c:v>
                </c:pt>
                <c:pt idx="256">
                  <c:v>Sierra 2500</c:v>
                </c:pt>
                <c:pt idx="257">
                  <c:v>SX4</c:v>
                </c:pt>
                <c:pt idx="258">
                  <c:v>RX-8</c:v>
                </c:pt>
                <c:pt idx="259">
                  <c:v>TL</c:v>
                </c:pt>
                <c:pt idx="260">
                  <c:v>EX</c:v>
                </c:pt>
                <c:pt idx="261">
                  <c:v>Rogue</c:v>
                </c:pt>
                <c:pt idx="262">
                  <c:v>CX-9</c:v>
                </c:pt>
                <c:pt idx="263">
                  <c:v>944</c:v>
                </c:pt>
                <c:pt idx="264">
                  <c:v>Escape</c:v>
                </c:pt>
                <c:pt idx="265">
                  <c:v>Z8</c:v>
                </c:pt>
                <c:pt idx="266">
                  <c:v>Aveo</c:v>
                </c:pt>
                <c:pt idx="267">
                  <c:v>GS</c:v>
                </c:pt>
                <c:pt idx="268">
                  <c:v>Spectra</c:v>
                </c:pt>
                <c:pt idx="269">
                  <c:v>PT Cruiser</c:v>
                </c:pt>
                <c:pt idx="270">
                  <c:v>Armada</c:v>
                </c:pt>
                <c:pt idx="271">
                  <c:v>Sunfire</c:v>
                </c:pt>
                <c:pt idx="272">
                  <c:v>Elise</c:v>
                </c:pt>
                <c:pt idx="273">
                  <c:v>Tracer</c:v>
                </c:pt>
                <c:pt idx="274">
                  <c:v>Probe</c:v>
                </c:pt>
                <c:pt idx="275">
                  <c:v>J</c:v>
                </c:pt>
                <c:pt idx="276">
                  <c:v>Savana 3500</c:v>
                </c:pt>
                <c:pt idx="277">
                  <c:v>RX</c:v>
                </c:pt>
                <c:pt idx="278">
                  <c:v>Liberty</c:v>
                </c:pt>
                <c:pt idx="279">
                  <c:v>Xterra</c:v>
                </c:pt>
                <c:pt idx="280">
                  <c:v>Tiguan</c:v>
                </c:pt>
                <c:pt idx="281">
                  <c:v>Sonoma</c:v>
                </c:pt>
                <c:pt idx="282">
                  <c:v>Mazda6</c:v>
                </c:pt>
                <c:pt idx="283">
                  <c:v>IS</c:v>
                </c:pt>
                <c:pt idx="284">
                  <c:v>Matrix</c:v>
                </c:pt>
                <c:pt idx="285">
                  <c:v>S-Series</c:v>
                </c:pt>
                <c:pt idx="286">
                  <c:v>S40</c:v>
                </c:pt>
                <c:pt idx="287">
                  <c:v>STS-V</c:v>
                </c:pt>
                <c:pt idx="288">
                  <c:v>Vibe</c:v>
                </c:pt>
                <c:pt idx="289">
                  <c:v>Ram Van B150</c:v>
                </c:pt>
              </c:strCache>
            </c:strRef>
          </c:cat>
          <c:val>
            <c:numRef>
              <c:f>Sheet1!$B$4:$B$294</c:f>
              <c:numCache>
                <c:formatCode>_("$"* #,##0.00_);_("$"* \(#,##0.00\);_("$"* "-"??_);_(@_)</c:formatCode>
                <c:ptCount val="290"/>
                <c:pt idx="0">
                  <c:v>331975.94066666823</c:v>
                </c:pt>
                <c:pt idx="1">
                  <c:v>331425.62599999929</c:v>
                </c:pt>
                <c:pt idx="2">
                  <c:v>318898.27433333406</c:v>
                </c:pt>
                <c:pt idx="3">
                  <c:v>299854.5259999999</c:v>
                </c:pt>
                <c:pt idx="4">
                  <c:v>296103.02866666741</c:v>
                </c:pt>
                <c:pt idx="5">
                  <c:v>286934.35833333287</c:v>
                </c:pt>
                <c:pt idx="6">
                  <c:v>285266.99000000034</c:v>
                </c:pt>
                <c:pt idx="7">
                  <c:v>281423.17866666603</c:v>
                </c:pt>
                <c:pt idx="8">
                  <c:v>276312.44066666649</c:v>
                </c:pt>
                <c:pt idx="9">
                  <c:v>269979.93600000074</c:v>
                </c:pt>
                <c:pt idx="10">
                  <c:v>268031.84499999968</c:v>
                </c:pt>
                <c:pt idx="11">
                  <c:v>265810.74866666627</c:v>
                </c:pt>
                <c:pt idx="12">
                  <c:v>260677.16999999949</c:v>
                </c:pt>
                <c:pt idx="13">
                  <c:v>259184.07199999943</c:v>
                </c:pt>
                <c:pt idx="14">
                  <c:v>249678.53333333184</c:v>
                </c:pt>
                <c:pt idx="15">
                  <c:v>245637.76400000008</c:v>
                </c:pt>
                <c:pt idx="16">
                  <c:v>243944.56833333292</c:v>
                </c:pt>
                <c:pt idx="17">
                  <c:v>242524.18933333372</c:v>
                </c:pt>
                <c:pt idx="18">
                  <c:v>239377.01933333374</c:v>
                </c:pt>
                <c:pt idx="19">
                  <c:v>238189.95199999932</c:v>
                </c:pt>
                <c:pt idx="20">
                  <c:v>235712.02133333249</c:v>
                </c:pt>
                <c:pt idx="21">
                  <c:v>233335.70833333288</c:v>
                </c:pt>
                <c:pt idx="22">
                  <c:v>230791.44866666687</c:v>
                </c:pt>
                <c:pt idx="23">
                  <c:v>227857.0276666666</c:v>
                </c:pt>
                <c:pt idx="24">
                  <c:v>224454.01466666756</c:v>
                </c:pt>
                <c:pt idx="25">
                  <c:v>220251.73199999923</c:v>
                </c:pt>
                <c:pt idx="26">
                  <c:v>217366.04199999961</c:v>
                </c:pt>
                <c:pt idx="27">
                  <c:v>215134.4906666656</c:v>
                </c:pt>
                <c:pt idx="28">
                  <c:v>213405.55199999982</c:v>
                </c:pt>
                <c:pt idx="29">
                  <c:v>210359.36899999893</c:v>
                </c:pt>
                <c:pt idx="30">
                  <c:v>209628.82599999991</c:v>
                </c:pt>
                <c:pt idx="31">
                  <c:v>206435.46800000052</c:v>
                </c:pt>
                <c:pt idx="32">
                  <c:v>200703.30399999992</c:v>
                </c:pt>
                <c:pt idx="33">
                  <c:v>200537.08199999965</c:v>
                </c:pt>
                <c:pt idx="34">
                  <c:v>200069.2579999993</c:v>
                </c:pt>
                <c:pt idx="35">
                  <c:v>196312.18500000035</c:v>
                </c:pt>
                <c:pt idx="36">
                  <c:v>196172.63500000059</c:v>
                </c:pt>
                <c:pt idx="37">
                  <c:v>193375.46199999921</c:v>
                </c:pt>
                <c:pt idx="38">
                  <c:v>190855.00666666694</c:v>
                </c:pt>
                <c:pt idx="39">
                  <c:v>190776.60700000045</c:v>
                </c:pt>
                <c:pt idx="40">
                  <c:v>188337.26666666701</c:v>
                </c:pt>
                <c:pt idx="41">
                  <c:v>185333.17799999978</c:v>
                </c:pt>
                <c:pt idx="42">
                  <c:v>185172.76599999997</c:v>
                </c:pt>
                <c:pt idx="43">
                  <c:v>185139.91233333354</c:v>
                </c:pt>
                <c:pt idx="44">
                  <c:v>184959.7723333328</c:v>
                </c:pt>
                <c:pt idx="45">
                  <c:v>184388.0590000001</c:v>
                </c:pt>
                <c:pt idx="46">
                  <c:v>183153.95733333327</c:v>
                </c:pt>
                <c:pt idx="47">
                  <c:v>182587.04799999946</c:v>
                </c:pt>
                <c:pt idx="48">
                  <c:v>182487.18500000046</c:v>
                </c:pt>
                <c:pt idx="49">
                  <c:v>179615.38400000008</c:v>
                </c:pt>
                <c:pt idx="50">
                  <c:v>179067.27900000042</c:v>
                </c:pt>
                <c:pt idx="51">
                  <c:v>176773.53599999991</c:v>
                </c:pt>
                <c:pt idx="52">
                  <c:v>176194.95200000043</c:v>
                </c:pt>
                <c:pt idx="53">
                  <c:v>176143.64666666629</c:v>
                </c:pt>
                <c:pt idx="54">
                  <c:v>173511.12666666659</c:v>
                </c:pt>
                <c:pt idx="55">
                  <c:v>171305.23333333374</c:v>
                </c:pt>
                <c:pt idx="56">
                  <c:v>171046.72933333344</c:v>
                </c:pt>
                <c:pt idx="57">
                  <c:v>168906.33333333326</c:v>
                </c:pt>
                <c:pt idx="58">
                  <c:v>168042.57599999919</c:v>
                </c:pt>
                <c:pt idx="59">
                  <c:v>166397.64999999964</c:v>
                </c:pt>
                <c:pt idx="60">
                  <c:v>165131.5873333335</c:v>
                </c:pt>
                <c:pt idx="61">
                  <c:v>164627.50399999987</c:v>
                </c:pt>
                <c:pt idx="62">
                  <c:v>163516.62000000026</c:v>
                </c:pt>
                <c:pt idx="63">
                  <c:v>163172.98399999962</c:v>
                </c:pt>
                <c:pt idx="64">
                  <c:v>162851.82600000006</c:v>
                </c:pt>
                <c:pt idx="65">
                  <c:v>162445.99333333343</c:v>
                </c:pt>
                <c:pt idx="66">
                  <c:v>160800.13366666672</c:v>
                </c:pt>
                <c:pt idx="67">
                  <c:v>160585.76800000048</c:v>
                </c:pt>
                <c:pt idx="68">
                  <c:v>160052.18499999976</c:v>
                </c:pt>
                <c:pt idx="69">
                  <c:v>158577.34900000007</c:v>
                </c:pt>
                <c:pt idx="70">
                  <c:v>157876.95833333334</c:v>
                </c:pt>
                <c:pt idx="71">
                  <c:v>157868.00166666691</c:v>
                </c:pt>
                <c:pt idx="72">
                  <c:v>155818.68266666683</c:v>
                </c:pt>
                <c:pt idx="73">
                  <c:v>154920.02000000014</c:v>
                </c:pt>
                <c:pt idx="74">
                  <c:v>154231.5539999998</c:v>
                </c:pt>
                <c:pt idx="75">
                  <c:v>153328.15466666708</c:v>
                </c:pt>
                <c:pt idx="76">
                  <c:v>152159.66866666661</c:v>
                </c:pt>
                <c:pt idx="77">
                  <c:v>150850.67799999993</c:v>
                </c:pt>
                <c:pt idx="78">
                  <c:v>148824.70500000022</c:v>
                </c:pt>
                <c:pt idx="79">
                  <c:v>147287.50666666645</c:v>
                </c:pt>
                <c:pt idx="80">
                  <c:v>146958.36999999994</c:v>
                </c:pt>
                <c:pt idx="81">
                  <c:v>146806.57066666632</c:v>
                </c:pt>
                <c:pt idx="82">
                  <c:v>146235.69266666667</c:v>
                </c:pt>
                <c:pt idx="83">
                  <c:v>144667.4993333334</c:v>
                </c:pt>
                <c:pt idx="84">
                  <c:v>144650.17133333365</c:v>
                </c:pt>
                <c:pt idx="85">
                  <c:v>142744.10033333328</c:v>
                </c:pt>
                <c:pt idx="86">
                  <c:v>142137.32000000027</c:v>
                </c:pt>
                <c:pt idx="87">
                  <c:v>142022.24000000017</c:v>
                </c:pt>
                <c:pt idx="88">
                  <c:v>141886.90666666694</c:v>
                </c:pt>
                <c:pt idx="89">
                  <c:v>140807.90600000013</c:v>
                </c:pt>
                <c:pt idx="90">
                  <c:v>140505.49066666685</c:v>
                </c:pt>
                <c:pt idx="91">
                  <c:v>139345.39033333337</c:v>
                </c:pt>
                <c:pt idx="92">
                  <c:v>139171.93666666659</c:v>
                </c:pt>
                <c:pt idx="93">
                  <c:v>136043.69499999995</c:v>
                </c:pt>
                <c:pt idx="94">
                  <c:v>135987.01999999979</c:v>
                </c:pt>
                <c:pt idx="95">
                  <c:v>135579.84266666658</c:v>
                </c:pt>
                <c:pt idx="96">
                  <c:v>135243.39999999994</c:v>
                </c:pt>
                <c:pt idx="97">
                  <c:v>135063.47999999992</c:v>
                </c:pt>
                <c:pt idx="98">
                  <c:v>134589.94800000015</c:v>
                </c:pt>
                <c:pt idx="99">
                  <c:v>134358.99199999985</c:v>
                </c:pt>
                <c:pt idx="100">
                  <c:v>134308.84466666673</c:v>
                </c:pt>
                <c:pt idx="101">
                  <c:v>133602.99466666678</c:v>
                </c:pt>
                <c:pt idx="102">
                  <c:v>133535.25666666668</c:v>
                </c:pt>
                <c:pt idx="103">
                  <c:v>132232.24899999981</c:v>
                </c:pt>
                <c:pt idx="104">
                  <c:v>132080.5100000003</c:v>
                </c:pt>
                <c:pt idx="105">
                  <c:v>132032.05999999985</c:v>
                </c:pt>
                <c:pt idx="106">
                  <c:v>131491.54666666678</c:v>
                </c:pt>
                <c:pt idx="107">
                  <c:v>131007.93166666703</c:v>
                </c:pt>
                <c:pt idx="108">
                  <c:v>130795.60800000021</c:v>
                </c:pt>
                <c:pt idx="109">
                  <c:v>130400.928</c:v>
                </c:pt>
                <c:pt idx="110">
                  <c:v>130174.04166666644</c:v>
                </c:pt>
                <c:pt idx="111">
                  <c:v>130149.11999999982</c:v>
                </c:pt>
                <c:pt idx="112">
                  <c:v>129494.68466666649</c:v>
                </c:pt>
                <c:pt idx="113">
                  <c:v>129292.8153333332</c:v>
                </c:pt>
                <c:pt idx="114">
                  <c:v>128781.98600000003</c:v>
                </c:pt>
                <c:pt idx="115">
                  <c:v>125993.91699999993</c:v>
                </c:pt>
                <c:pt idx="116">
                  <c:v>125794.80666666661</c:v>
                </c:pt>
                <c:pt idx="117">
                  <c:v>124625.16000000005</c:v>
                </c:pt>
                <c:pt idx="118">
                  <c:v>124489.85166666654</c:v>
                </c:pt>
                <c:pt idx="119">
                  <c:v>124455.45733333305</c:v>
                </c:pt>
                <c:pt idx="120">
                  <c:v>124116.15499999981</c:v>
                </c:pt>
                <c:pt idx="121">
                  <c:v>123946.34799999969</c:v>
                </c:pt>
                <c:pt idx="122">
                  <c:v>123694.71199999997</c:v>
                </c:pt>
                <c:pt idx="123">
                  <c:v>123312.87199999992</c:v>
                </c:pt>
                <c:pt idx="124">
                  <c:v>120534.03499999995</c:v>
                </c:pt>
                <c:pt idx="125">
                  <c:v>120474.2923333332</c:v>
                </c:pt>
                <c:pt idx="126">
                  <c:v>120355.00533333338</c:v>
                </c:pt>
                <c:pt idx="127">
                  <c:v>119744.45666666648</c:v>
                </c:pt>
                <c:pt idx="128">
                  <c:v>119742.47333333366</c:v>
                </c:pt>
                <c:pt idx="129">
                  <c:v>119320.23000000026</c:v>
                </c:pt>
                <c:pt idx="130">
                  <c:v>118812.05066666672</c:v>
                </c:pt>
                <c:pt idx="131">
                  <c:v>117619.98666666645</c:v>
                </c:pt>
                <c:pt idx="132">
                  <c:v>117469.31666666656</c:v>
                </c:pt>
                <c:pt idx="133">
                  <c:v>117460.48000000007</c:v>
                </c:pt>
                <c:pt idx="134">
                  <c:v>116473.57600000003</c:v>
                </c:pt>
                <c:pt idx="135">
                  <c:v>116455.03999999994</c:v>
                </c:pt>
                <c:pt idx="136">
                  <c:v>116442.67299999969</c:v>
                </c:pt>
                <c:pt idx="137">
                  <c:v>116322.60000000012</c:v>
                </c:pt>
                <c:pt idx="138">
                  <c:v>116255.68333333332</c:v>
                </c:pt>
                <c:pt idx="139">
                  <c:v>115985.41599999995</c:v>
                </c:pt>
                <c:pt idx="140">
                  <c:v>115878.98766666632</c:v>
                </c:pt>
                <c:pt idx="141">
                  <c:v>115637.4</c:v>
                </c:pt>
                <c:pt idx="142">
                  <c:v>115592.44200000011</c:v>
                </c:pt>
                <c:pt idx="143">
                  <c:v>115262.34233333335</c:v>
                </c:pt>
                <c:pt idx="144">
                  <c:v>115222.93400000005</c:v>
                </c:pt>
                <c:pt idx="145">
                  <c:v>115130.59400000039</c:v>
                </c:pt>
                <c:pt idx="146">
                  <c:v>113372.38333333346</c:v>
                </c:pt>
                <c:pt idx="147">
                  <c:v>113279.52433333339</c:v>
                </c:pt>
                <c:pt idx="148">
                  <c:v>113258.23666666662</c:v>
                </c:pt>
                <c:pt idx="149">
                  <c:v>112766.54799999979</c:v>
                </c:pt>
                <c:pt idx="150">
                  <c:v>112606.38399999985</c:v>
                </c:pt>
                <c:pt idx="151">
                  <c:v>112484.53466666682</c:v>
                </c:pt>
                <c:pt idx="152">
                  <c:v>112004.95133333332</c:v>
                </c:pt>
                <c:pt idx="153">
                  <c:v>111379.05733333353</c:v>
                </c:pt>
                <c:pt idx="154">
                  <c:v>110974.5480000001</c:v>
                </c:pt>
                <c:pt idx="155">
                  <c:v>110407.78333333327</c:v>
                </c:pt>
                <c:pt idx="156">
                  <c:v>109712.41333333346</c:v>
                </c:pt>
                <c:pt idx="157">
                  <c:v>109470.69500000021</c:v>
                </c:pt>
                <c:pt idx="158">
                  <c:v>109375.99466666643</c:v>
                </c:pt>
                <c:pt idx="159">
                  <c:v>109262.26000000014</c:v>
                </c:pt>
                <c:pt idx="160">
                  <c:v>107252.24499999982</c:v>
                </c:pt>
                <c:pt idx="161">
                  <c:v>106773.75200000005</c:v>
                </c:pt>
                <c:pt idx="162">
                  <c:v>106641.14833333326</c:v>
                </c:pt>
                <c:pt idx="163">
                  <c:v>106583.89333333334</c:v>
                </c:pt>
                <c:pt idx="164">
                  <c:v>106428.74700000028</c:v>
                </c:pt>
                <c:pt idx="165">
                  <c:v>106163.9733333331</c:v>
                </c:pt>
                <c:pt idx="166">
                  <c:v>104964.91999999987</c:v>
                </c:pt>
                <c:pt idx="167">
                  <c:v>104491.90600000002</c:v>
                </c:pt>
                <c:pt idx="168">
                  <c:v>104299.56200000025</c:v>
                </c:pt>
                <c:pt idx="169">
                  <c:v>103103.12600000005</c:v>
                </c:pt>
                <c:pt idx="170">
                  <c:v>102430.89799999996</c:v>
                </c:pt>
                <c:pt idx="171">
                  <c:v>102233.89400000003</c:v>
                </c:pt>
                <c:pt idx="172">
                  <c:v>101726.31799999984</c:v>
                </c:pt>
                <c:pt idx="173">
                  <c:v>101333.51333333334</c:v>
                </c:pt>
                <c:pt idx="174">
                  <c:v>101198.90133333334</c:v>
                </c:pt>
                <c:pt idx="175">
                  <c:v>100868.96133333365</c:v>
                </c:pt>
                <c:pt idx="176">
                  <c:v>100853.24133333328</c:v>
                </c:pt>
                <c:pt idx="177">
                  <c:v>100611.20766666673</c:v>
                </c:pt>
                <c:pt idx="178">
                  <c:v>100450.55666666686</c:v>
                </c:pt>
                <c:pt idx="179">
                  <c:v>99503.207999999853</c:v>
                </c:pt>
                <c:pt idx="180">
                  <c:v>99329.836333333165</c:v>
                </c:pt>
                <c:pt idx="181">
                  <c:v>98854.28000000013</c:v>
                </c:pt>
                <c:pt idx="182">
                  <c:v>98125.656666666619</c:v>
                </c:pt>
                <c:pt idx="183">
                  <c:v>97980.344999999841</c:v>
                </c:pt>
                <c:pt idx="184">
                  <c:v>97860.933999999965</c:v>
                </c:pt>
                <c:pt idx="185">
                  <c:v>97241.55466666662</c:v>
                </c:pt>
                <c:pt idx="186">
                  <c:v>97141.941999999937</c:v>
                </c:pt>
                <c:pt idx="187">
                  <c:v>96283.69333333314</c:v>
                </c:pt>
                <c:pt idx="188">
                  <c:v>96052.184000000052</c:v>
                </c:pt>
                <c:pt idx="189">
                  <c:v>95893.149333333262</c:v>
                </c:pt>
                <c:pt idx="190">
                  <c:v>95757.526999999958</c:v>
                </c:pt>
                <c:pt idx="191">
                  <c:v>95529.375999999917</c:v>
                </c:pt>
                <c:pt idx="192">
                  <c:v>95504.030000000042</c:v>
                </c:pt>
                <c:pt idx="193">
                  <c:v>95503.663999999859</c:v>
                </c:pt>
                <c:pt idx="194">
                  <c:v>95156.420000000056</c:v>
                </c:pt>
                <c:pt idx="195">
                  <c:v>94933.344000000157</c:v>
                </c:pt>
                <c:pt idx="196">
                  <c:v>94459.859999999826</c:v>
                </c:pt>
                <c:pt idx="197">
                  <c:v>93795.496000000086</c:v>
                </c:pt>
                <c:pt idx="198">
                  <c:v>93675.675000000178</c:v>
                </c:pt>
                <c:pt idx="199">
                  <c:v>93388.344999999943</c:v>
                </c:pt>
                <c:pt idx="200">
                  <c:v>93308.20533333323</c:v>
                </c:pt>
                <c:pt idx="201">
                  <c:v>93153.376000000018</c:v>
                </c:pt>
                <c:pt idx="202">
                  <c:v>92688.58199999982</c:v>
                </c:pt>
                <c:pt idx="203">
                  <c:v>91757.186666666719</c:v>
                </c:pt>
                <c:pt idx="204">
                  <c:v>91707.188000000111</c:v>
                </c:pt>
                <c:pt idx="205">
                  <c:v>90793.568000000174</c:v>
                </c:pt>
                <c:pt idx="206">
                  <c:v>90377.46066666671</c:v>
                </c:pt>
                <c:pt idx="207">
                  <c:v>90262.089999999967</c:v>
                </c:pt>
                <c:pt idx="208">
                  <c:v>90034.884000000078</c:v>
                </c:pt>
                <c:pt idx="209">
                  <c:v>89336.707999999926</c:v>
                </c:pt>
                <c:pt idx="210">
                  <c:v>88938.872333333376</c:v>
                </c:pt>
                <c:pt idx="211">
                  <c:v>88805.013000000006</c:v>
                </c:pt>
                <c:pt idx="212">
                  <c:v>88294.253333333429</c:v>
                </c:pt>
                <c:pt idx="213">
                  <c:v>88292.346000000078</c:v>
                </c:pt>
                <c:pt idx="214">
                  <c:v>88190.483000000037</c:v>
                </c:pt>
                <c:pt idx="215">
                  <c:v>87732.641999999949</c:v>
                </c:pt>
                <c:pt idx="216">
                  <c:v>87574.727999999959</c:v>
                </c:pt>
                <c:pt idx="217">
                  <c:v>87533.744666666666</c:v>
                </c:pt>
                <c:pt idx="218">
                  <c:v>87390.333333333416</c:v>
                </c:pt>
                <c:pt idx="219">
                  <c:v>87057.204999999987</c:v>
                </c:pt>
                <c:pt idx="220">
                  <c:v>86997.116000000082</c:v>
                </c:pt>
                <c:pt idx="221">
                  <c:v>86978.765333333271</c:v>
                </c:pt>
                <c:pt idx="222">
                  <c:v>86591.295999999871</c:v>
                </c:pt>
                <c:pt idx="223">
                  <c:v>86439.48100000016</c:v>
                </c:pt>
                <c:pt idx="224">
                  <c:v>86321.474666666632</c:v>
                </c:pt>
                <c:pt idx="225">
                  <c:v>86036.955000000016</c:v>
                </c:pt>
                <c:pt idx="226">
                  <c:v>85999.095000000074</c:v>
                </c:pt>
                <c:pt idx="227">
                  <c:v>85986.680999999997</c:v>
                </c:pt>
                <c:pt idx="228">
                  <c:v>85563.832000000097</c:v>
                </c:pt>
                <c:pt idx="229">
                  <c:v>85128.004000000074</c:v>
                </c:pt>
                <c:pt idx="230">
                  <c:v>85048.121999999887</c:v>
                </c:pt>
                <c:pt idx="231">
                  <c:v>84883.429999999964</c:v>
                </c:pt>
                <c:pt idx="232">
                  <c:v>84874.439999999886</c:v>
                </c:pt>
                <c:pt idx="233">
                  <c:v>84630.549999999974</c:v>
                </c:pt>
                <c:pt idx="234">
                  <c:v>84564.114000000089</c:v>
                </c:pt>
                <c:pt idx="235">
                  <c:v>84511.339999999938</c:v>
                </c:pt>
                <c:pt idx="236">
                  <c:v>84482.358666666711</c:v>
                </c:pt>
                <c:pt idx="237">
                  <c:v>84261.18400000011</c:v>
                </c:pt>
                <c:pt idx="238">
                  <c:v>84219.701333333272</c:v>
                </c:pt>
                <c:pt idx="239">
                  <c:v>83855.395999999935</c:v>
                </c:pt>
                <c:pt idx="240">
                  <c:v>83777.482999999993</c:v>
                </c:pt>
                <c:pt idx="241">
                  <c:v>83523.837000000029</c:v>
                </c:pt>
                <c:pt idx="242">
                  <c:v>83477.443999999887</c:v>
                </c:pt>
                <c:pt idx="243">
                  <c:v>83265.309999999925</c:v>
                </c:pt>
                <c:pt idx="244">
                  <c:v>83197.709999999934</c:v>
                </c:pt>
                <c:pt idx="245">
                  <c:v>82996.84266666678</c:v>
                </c:pt>
                <c:pt idx="246">
                  <c:v>82940.433333333291</c:v>
                </c:pt>
                <c:pt idx="247">
                  <c:v>82639.058333333334</c:v>
                </c:pt>
                <c:pt idx="248">
                  <c:v>82177.674666666586</c:v>
                </c:pt>
                <c:pt idx="249">
                  <c:v>81756.941000000006</c:v>
                </c:pt>
                <c:pt idx="250">
                  <c:v>81717.67</c:v>
                </c:pt>
                <c:pt idx="251">
                  <c:v>80792.192999999883</c:v>
                </c:pt>
                <c:pt idx="252">
                  <c:v>80621.197333333359</c:v>
                </c:pt>
                <c:pt idx="253">
                  <c:v>80350.467999999979</c:v>
                </c:pt>
                <c:pt idx="254">
                  <c:v>79735.654000000082</c:v>
                </c:pt>
                <c:pt idx="255">
                  <c:v>79437.905333333314</c:v>
                </c:pt>
                <c:pt idx="256">
                  <c:v>79147.494666666724</c:v>
                </c:pt>
                <c:pt idx="257">
                  <c:v>79072.176000000007</c:v>
                </c:pt>
                <c:pt idx="258">
                  <c:v>78770.68933333343</c:v>
                </c:pt>
                <c:pt idx="259">
                  <c:v>78307.123999999967</c:v>
                </c:pt>
                <c:pt idx="260">
                  <c:v>78093.498333333278</c:v>
                </c:pt>
                <c:pt idx="261">
                  <c:v>78003.879999999961</c:v>
                </c:pt>
                <c:pt idx="262">
                  <c:v>77127.113333333342</c:v>
                </c:pt>
                <c:pt idx="263">
                  <c:v>76987.671333333317</c:v>
                </c:pt>
                <c:pt idx="264">
                  <c:v>76435.140000000072</c:v>
                </c:pt>
                <c:pt idx="265">
                  <c:v>76227.234666666671</c:v>
                </c:pt>
                <c:pt idx="266">
                  <c:v>76119.650333333237</c:v>
                </c:pt>
                <c:pt idx="267">
                  <c:v>75902.027999999977</c:v>
                </c:pt>
                <c:pt idx="268">
                  <c:v>75715.072</c:v>
                </c:pt>
                <c:pt idx="269">
                  <c:v>75394.960000000006</c:v>
                </c:pt>
                <c:pt idx="270">
                  <c:v>75157.826666666617</c:v>
                </c:pt>
                <c:pt idx="271">
                  <c:v>74824.172666666709</c:v>
                </c:pt>
                <c:pt idx="272">
                  <c:v>74785.085333333322</c:v>
                </c:pt>
                <c:pt idx="273">
                  <c:v>74780.505333333334</c:v>
                </c:pt>
                <c:pt idx="274">
                  <c:v>74291.489999999962</c:v>
                </c:pt>
                <c:pt idx="275">
                  <c:v>74145.682000000059</c:v>
                </c:pt>
                <c:pt idx="276">
                  <c:v>73996.625999999902</c:v>
                </c:pt>
                <c:pt idx="277">
                  <c:v>73684.207999999999</c:v>
                </c:pt>
                <c:pt idx="278">
                  <c:v>73560.414666666678</c:v>
                </c:pt>
                <c:pt idx="279">
                  <c:v>73307.546333333376</c:v>
                </c:pt>
                <c:pt idx="280">
                  <c:v>73256.35199999997</c:v>
                </c:pt>
                <c:pt idx="281">
                  <c:v>72731.825000000012</c:v>
                </c:pt>
                <c:pt idx="282">
                  <c:v>72261.033333333253</c:v>
                </c:pt>
                <c:pt idx="283">
                  <c:v>71839.949333333323</c:v>
                </c:pt>
                <c:pt idx="284">
                  <c:v>71610.641666666648</c:v>
                </c:pt>
                <c:pt idx="285">
                  <c:v>71582.568333333358</c:v>
                </c:pt>
                <c:pt idx="286">
                  <c:v>71571.985666666602</c:v>
                </c:pt>
                <c:pt idx="287">
                  <c:v>70378.320000000036</c:v>
                </c:pt>
                <c:pt idx="288">
                  <c:v>70296.506666666653</c:v>
                </c:pt>
                <c:pt idx="289">
                  <c:v>70150.949999999983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47-9046-B8EA-E6D3D12CEF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8715696"/>
        <c:axId val="41816655"/>
      </c:barChart>
      <c:catAx>
        <c:axId val="207871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16655"/>
        <c:crosses val="autoZero"/>
        <c:auto val="1"/>
        <c:lblAlgn val="ctr"/>
        <c:lblOffset val="100"/>
        <c:noMultiLvlLbl val="0"/>
      </c:catAx>
      <c:valAx>
        <c:axId val="41816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871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CD754-25B7-AE4D-AA86-B761A93FB964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3FDD8-3855-6043-855B-F0F180BCF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54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3FDD8-3855-6043-855B-F0F180BCFB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44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C7D6-F695-F44F-B192-4E827D63E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56E1C-2DB5-8746-85C9-DDF378FC0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07A38-9AAA-C747-9224-DCA2A23D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304B-46EB-7149-94F6-D3B5FB119EC9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A4884-9093-AD42-8969-BB234125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E6F07-6933-504E-9A46-A53790804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E154-4BA8-1A4A-8883-973441C4B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4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B3E3-0756-F844-AB71-03F2C5E8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99695-B6D3-EA44-B858-C9E688E7D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BFEE9-F384-EB49-9BF7-59D122A2D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304B-46EB-7149-94F6-D3B5FB119EC9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38A64-308C-3F40-8FC0-85177233D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A6F91-9100-8F4D-BCA1-3AF5E502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E154-4BA8-1A4A-8883-973441C4B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7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889D1F-22FF-184B-A69D-ACE8FC71B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69199-F9EA-5649-9A75-E94DB36B5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F22C1-6188-264A-B100-CC4995192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304B-46EB-7149-94F6-D3B5FB119EC9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6A03A-444F-A64E-A24F-40B1DAA7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E8A1A-B23B-3E4D-AAD1-50B5D737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E154-4BA8-1A4A-8883-973441C4B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2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FBC0-ADAF-3B43-98A3-F2E24773E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88ECA-5BE4-8C4B-9AB8-E7DD2F302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B65EC-B792-7944-A913-53F39E5B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304B-46EB-7149-94F6-D3B5FB119EC9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A40C9-3E0A-0049-B0B9-612D8065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FC974-F83F-DB45-B97C-97DBD7116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E154-4BA8-1A4A-8883-973441C4B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0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EC3D-0EF4-9D42-B23C-2B1BFEFB1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481BF-EBAA-BA4E-ADC8-E039B15F6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C4467-4F53-EA49-A3AC-2EF9DD47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304B-46EB-7149-94F6-D3B5FB119EC9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02528-E10C-8B4E-9193-C532553A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0BDF4-E5ED-CA41-BFB7-ABE75B02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E154-4BA8-1A4A-8883-973441C4B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2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206C-C4A1-5548-902B-AE82678F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E2679-D8A6-CA4D-83BE-1775203B4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161B9-F00A-EE42-9D2A-65E801451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E65F1-8BA3-5347-B744-0618E704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304B-46EB-7149-94F6-D3B5FB119EC9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94BC8-F96C-AC4F-84A3-31879BC6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853CE-ECA3-5348-B09E-B33BB731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E154-4BA8-1A4A-8883-973441C4B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7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4CEF-9DA4-314D-82E9-1BDC3F6FA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6B4A0-9CFD-4444-BA6C-D5A4D53F3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552DE-39F7-4E49-97A9-C59A6DA4E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B3536-0E5E-9A47-8115-A8B92BC18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1C244-A6D4-3B43-8955-28BB11857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E2F05-8FE9-8344-B978-20A78E67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304B-46EB-7149-94F6-D3B5FB119EC9}" type="datetimeFigureOut">
              <a:rPr lang="en-US" smtClean="0"/>
              <a:t>4/4/19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162EA2-8F86-CA48-B8DF-3468BD34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B0D9D3-094E-EF48-BC3A-9A5572F3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E154-4BA8-1A4A-8883-973441C4B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9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6BF1-D15C-8742-94CB-4F3FB342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93F194-DA1D-D746-975C-51EC90C7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304B-46EB-7149-94F6-D3B5FB119EC9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9E287-1E71-514E-97A1-485B063B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A161C-CD1B-4446-A73F-9672AA99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E154-4BA8-1A4A-8883-973441C4B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5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70907B-329A-4A4C-A385-516EFC53E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304B-46EB-7149-94F6-D3B5FB119EC9}" type="datetimeFigureOut">
              <a:rPr lang="en-US" smtClean="0"/>
              <a:t>4/4/19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76CF4C-1CD5-5A43-903B-B8D0DE56A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BF9F8-7D90-6945-BEED-C8052FB87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E154-4BA8-1A4A-8883-973441C4B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54609-9B64-194E-99DE-C63B0897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51815-2A48-A04B-9A85-79B5CF362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FA893-F189-4048-9ED4-47C5E4FA8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B11B0-813C-9F43-9897-0787D482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304B-46EB-7149-94F6-D3B5FB119EC9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E029D-167B-1D4D-954B-AC968338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8CAF4-FEF6-A441-AB33-5D3E5D73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E154-4BA8-1A4A-8883-973441C4B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0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52EFB-CDD0-9144-85ED-12A6363C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BFED63-1C80-7242-9C36-848AEBA29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62FEE-FD8E-D749-9C08-4F9829B11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52C7C-DA3E-014C-9BB2-5C4B9ED8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304B-46EB-7149-94F6-D3B5FB119EC9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E3814-9144-5148-A2C0-DFC2B641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66ACA-00E8-4648-ACA4-8AFCEC536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E154-4BA8-1A4A-8883-973441C4B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0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4DAFE6-8AA2-FC47-8D30-ECE07246F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E5A43-FF3B-9240-9486-3445562F2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F0F4E-CCEC-0E45-AAB8-8A5D864E9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E304B-46EB-7149-94F6-D3B5FB119EC9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7D484-C48C-5848-A301-634B6A2B8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022C4-3829-144A-881A-4F85ADA96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7E154-4BA8-1A4A-8883-973441C4B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3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41540-8137-FC4F-AF1E-9E76D599A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Lariat Car Planning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5BA63-BE06-D84B-937F-7A063AB72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By Tim Scherman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56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D6427-60D3-9F40-AA41-A8CBE0CE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Modeling Our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B21C5-44A4-EA4E-B08A-1287F6A06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We currently are generating steady profit, but we need to cut costs in particular areas to reach our goal of a &gt;80% profit margin</a:t>
            </a:r>
          </a:p>
          <a:p>
            <a:r>
              <a:rPr lang="en-US" sz="1600" dirty="0"/>
              <a:t>Below is our current base assumptions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74579A-3EB9-8346-9E60-B884828D7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579483"/>
              </p:ext>
            </p:extLst>
          </p:nvPr>
        </p:nvGraphicFramePr>
        <p:xfrm>
          <a:off x="4662102" y="1324098"/>
          <a:ext cx="6903724" cy="4086771"/>
        </p:xfrm>
        <a:graphic>
          <a:graphicData uri="http://schemas.openxmlformats.org/drawingml/2006/table">
            <a:tbl>
              <a:tblPr/>
              <a:tblGrid>
                <a:gridCol w="2299024">
                  <a:extLst>
                    <a:ext uri="{9D8B030D-6E8A-4147-A177-3AD203B41FA5}">
                      <a16:colId xmlns:a16="http://schemas.microsoft.com/office/drawing/2014/main" val="3490202943"/>
                    </a:ext>
                  </a:extLst>
                </a:gridCol>
                <a:gridCol w="2493164">
                  <a:extLst>
                    <a:ext uri="{9D8B030D-6E8A-4147-A177-3AD203B41FA5}">
                      <a16:colId xmlns:a16="http://schemas.microsoft.com/office/drawing/2014/main" val="2475974484"/>
                    </a:ext>
                  </a:extLst>
                </a:gridCol>
                <a:gridCol w="2111536">
                  <a:extLst>
                    <a:ext uri="{9D8B030D-6E8A-4147-A177-3AD203B41FA5}">
                      <a16:colId xmlns:a16="http://schemas.microsoft.com/office/drawing/2014/main" val="1874451369"/>
                    </a:ext>
                  </a:extLst>
                </a:gridCol>
              </a:tblGrid>
              <a:tr h="518221">
                <a:tc gridSpan="3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 Assumptions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809" marR="138809" marT="69404" marB="69404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172739"/>
                  </a:ext>
                </a:extLst>
              </a:tr>
              <a:tr h="347601">
                <a:tc rowSpan="4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 Information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809" marR="138809" marT="69404" marB="69404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Makes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59" marR="14459" marT="1445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59" marR="14459" marT="1445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991792"/>
                  </a:ext>
                </a:extLst>
              </a:tr>
              <a:tr h="3476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Models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59" marR="14459" marT="1445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849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59" marR="14459" marT="1445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37513"/>
                  </a:ext>
                </a:extLst>
              </a:tr>
              <a:tr h="3476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Days Rented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59" marR="14459" marT="1445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399,947 </a:t>
                      </a:r>
                      <a:endParaRPr 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59" marR="14459" marT="1445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742818"/>
                  </a:ext>
                </a:extLst>
              </a:tr>
              <a:tr h="3476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Rental Age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59" marR="14459" marT="1445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45 </a:t>
                      </a:r>
                      <a:endParaRPr 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59" marR="14459" marT="1445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16146"/>
                  </a:ext>
                </a:extLst>
              </a:tr>
              <a:tr h="34760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59" marR="14459" marT="1445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59" marR="14459" marT="1445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59" marR="14459" marT="1445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41231"/>
                  </a:ext>
                </a:extLst>
              </a:tr>
              <a:tr h="347601">
                <a:tc rowSpan="5"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Car Earnings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809" marR="138809" marT="69404" marB="69404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11 Month Revenue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59" marR="14459" marT="1445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64,866,040.00 </a:t>
                      </a:r>
                      <a:endParaRPr 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59" marR="14459" marT="1445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701742"/>
                  </a:ext>
                </a:extLst>
              </a:tr>
              <a:tr h="3476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Insurance Cost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59" marR="14459" marT="1445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9,199,429.45 </a:t>
                      </a:r>
                      <a:endParaRPr 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59" marR="14459" marT="1445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405386"/>
                  </a:ext>
                </a:extLst>
              </a:tr>
              <a:tr h="3476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Car Costs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59" marR="14459" marT="1445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5,908,807.08 </a:t>
                      </a:r>
                      <a:endParaRPr 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59" marR="14459" marT="1445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034479"/>
                  </a:ext>
                </a:extLst>
              </a:tr>
              <a:tr h="3938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Profit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59" marR="14459" marT="1445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$ 49,757,803.47 </a:t>
                      </a:r>
                      <a:endParaRPr 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59" marR="14459" marT="1445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437837"/>
                  </a:ext>
                </a:extLst>
              </a:tr>
              <a:tr h="3938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 Margin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59" marR="14459" marT="1445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76.71%</a:t>
                      </a:r>
                      <a:endParaRPr 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59" marR="14459" marT="14459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841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6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7D925-5B06-4841-9A54-367308CA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3 Possible Strategies to Reach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50F03-E8CC-9945-BB7A-009BBEDA3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500" dirty="0"/>
              <a:t>Strategy 1: Eliminate all cars that are generating minimal profit</a:t>
            </a:r>
          </a:p>
          <a:p>
            <a:endParaRPr lang="en-US" sz="1500" dirty="0"/>
          </a:p>
          <a:p>
            <a:pPr lvl="1"/>
            <a:r>
              <a:rPr lang="en-US" sz="1500" dirty="0"/>
              <a:t>Graph to the right shows the total profits by model. Trendline is showing a slope of ~ 210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AA409DC-6B52-CB4D-B06A-4F458AA69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326278"/>
              </p:ext>
            </p:extLst>
          </p:nvPr>
        </p:nvGraphicFramePr>
        <p:xfrm>
          <a:off x="4662102" y="952500"/>
          <a:ext cx="6903723" cy="4829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909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FB146C-71B6-8B4E-98DB-D822FCDDF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36" y="1529014"/>
            <a:ext cx="2780271" cy="370973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Eliminating Cars Generating Less than 70K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8AA409DC-6B52-CB4D-B06A-4F458AA69E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66566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2E7C5A7-ACBD-BE41-9539-671D0F8962A1}"/>
              </a:ext>
            </a:extLst>
          </p:cNvPr>
          <p:cNvSpPr txBox="1"/>
          <p:nvPr/>
        </p:nvSpPr>
        <p:spPr>
          <a:xfrm>
            <a:off x="7400544" y="5833646"/>
            <a:ext cx="4328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 trendline shows an increased slope of ~ 600</a:t>
            </a:r>
          </a:p>
        </p:txBody>
      </p:sp>
    </p:spTree>
    <p:extLst>
      <p:ext uri="{BB962C8B-B14F-4D97-AF65-F5344CB8AC3E}">
        <p14:creationId xmlns:p14="http://schemas.microsoft.com/office/powerpoint/2010/main" val="231776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B4D25-E188-B041-A6DF-96F46CCD4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 Possible Strategies to Reach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1F080-9492-9D44-8316-A263C283B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21" y="4013165"/>
            <a:ext cx="4204012" cy="22057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Strategy 2: Increase total inventory of most popular cars rented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4142C9-B10F-4C41-8CA6-EC0B05E9B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344242"/>
              </p:ext>
            </p:extLst>
          </p:nvPr>
        </p:nvGraphicFramePr>
        <p:xfrm>
          <a:off x="6096000" y="1118830"/>
          <a:ext cx="5459471" cy="4621328"/>
        </p:xfrm>
        <a:graphic>
          <a:graphicData uri="http://schemas.openxmlformats.org/drawingml/2006/table">
            <a:tbl>
              <a:tblPr/>
              <a:tblGrid>
                <a:gridCol w="1869287">
                  <a:extLst>
                    <a:ext uri="{9D8B030D-6E8A-4147-A177-3AD203B41FA5}">
                      <a16:colId xmlns:a16="http://schemas.microsoft.com/office/drawing/2014/main" val="139684383"/>
                    </a:ext>
                  </a:extLst>
                </a:gridCol>
                <a:gridCol w="1937773">
                  <a:extLst>
                    <a:ext uri="{9D8B030D-6E8A-4147-A177-3AD203B41FA5}">
                      <a16:colId xmlns:a16="http://schemas.microsoft.com/office/drawing/2014/main" val="205510535"/>
                    </a:ext>
                  </a:extLst>
                </a:gridCol>
                <a:gridCol w="1652411">
                  <a:extLst>
                    <a:ext uri="{9D8B030D-6E8A-4147-A177-3AD203B41FA5}">
                      <a16:colId xmlns:a16="http://schemas.microsoft.com/office/drawing/2014/main" val="2266401660"/>
                    </a:ext>
                  </a:extLst>
                </a:gridCol>
              </a:tblGrid>
              <a:tr h="331721">
                <a:tc gridSpan="3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20 Profits by Model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571" marR="81571" marT="40785" marB="4078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30954"/>
                  </a:ext>
                </a:extLst>
              </a:tr>
              <a:tr h="20426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Profit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Days Rented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980016"/>
                  </a:ext>
                </a:extLst>
              </a:tr>
              <a:tr h="20426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Prix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331,975.94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2,443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983601"/>
                  </a:ext>
                </a:extLst>
              </a:tr>
              <a:tr h="20426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Marquis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331,425.63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2,378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179803"/>
                  </a:ext>
                </a:extLst>
              </a:tr>
              <a:tr h="20426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Ranger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318,898.27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2,369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984313"/>
                  </a:ext>
                </a:extLst>
              </a:tr>
              <a:tr h="20426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299,854.53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2,231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408426"/>
                  </a:ext>
                </a:extLst>
              </a:tr>
              <a:tr h="20426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Express 3500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286,934.36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2,093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942943"/>
                  </a:ext>
                </a:extLst>
              </a:tr>
              <a:tr h="20426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Accord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286,366.28 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2,086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773306"/>
                  </a:ext>
                </a:extLst>
              </a:tr>
              <a:tr h="20426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Cabriolet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285,266.99 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2,043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912540"/>
                  </a:ext>
                </a:extLst>
              </a:tr>
              <a:tr h="20426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Town Car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281,423.18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2,167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264515"/>
                  </a:ext>
                </a:extLst>
              </a:tr>
              <a:tr h="20426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Corvette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276,312.44 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1,934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267577"/>
                  </a:ext>
                </a:extLst>
              </a:tr>
              <a:tr h="20426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Sable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272,167.52 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1,887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47392"/>
                  </a:ext>
                </a:extLst>
              </a:tr>
              <a:tr h="20426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Mustang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269,979.94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1,996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833360"/>
                  </a:ext>
                </a:extLst>
              </a:tr>
              <a:tr h="20426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Suburban 1500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265,810.75 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1,954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779696"/>
                  </a:ext>
                </a:extLst>
              </a:tr>
              <a:tr h="20426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F-Series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260,677.17 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1,890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705478"/>
                  </a:ext>
                </a:extLst>
              </a:tr>
              <a:tr h="20426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Series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259,184.07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1,848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05490"/>
                  </a:ext>
                </a:extLst>
              </a:tr>
              <a:tr h="20426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Pathfinder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249,678.53 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1,744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468942"/>
                  </a:ext>
                </a:extLst>
              </a:tr>
              <a:tr h="20426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Civic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245,637.76 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1,716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895572"/>
                  </a:ext>
                </a:extLst>
              </a:tr>
              <a:tr h="20426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Viper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242,524.19 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1,709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314612"/>
                  </a:ext>
                </a:extLst>
              </a:tr>
              <a:tr h="20426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F250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239,891.76 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1,651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555010"/>
                  </a:ext>
                </a:extLst>
              </a:tr>
              <a:tr h="20426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Galant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239,377.02 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1,658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142620"/>
                  </a:ext>
                </a:extLst>
              </a:tr>
              <a:tr h="20426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Suburban 2500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238,189.95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1,638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7" marR="8497" marT="849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817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92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EFE8F-3B67-1E45-88FF-46760D31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3 Possible Strategies to Reach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E5114-ABDF-9F41-B009-B7560CD17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Strategy 3: Modify awareness on what cars are helping company reach towards 80% profit margin goal</a:t>
            </a:r>
          </a:p>
          <a:p>
            <a:r>
              <a:rPr lang="en-US" sz="1600" dirty="0"/>
              <a:t>Highest margin generated from 33 models and 21 makes</a:t>
            </a:r>
          </a:p>
          <a:p>
            <a:endParaRPr lang="en-US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41F015-3ADE-B34E-84AD-3C48C816A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447460"/>
              </p:ext>
            </p:extLst>
          </p:nvPr>
        </p:nvGraphicFramePr>
        <p:xfrm>
          <a:off x="5549557" y="1846246"/>
          <a:ext cx="5165026" cy="3017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277">
                  <a:extLst>
                    <a:ext uri="{9D8B030D-6E8A-4147-A177-3AD203B41FA5}">
                      <a16:colId xmlns:a16="http://schemas.microsoft.com/office/drawing/2014/main" val="3490892757"/>
                    </a:ext>
                  </a:extLst>
                </a:gridCol>
                <a:gridCol w="2617749">
                  <a:extLst>
                    <a:ext uri="{9D8B030D-6E8A-4147-A177-3AD203B41FA5}">
                      <a16:colId xmlns:a16="http://schemas.microsoft.com/office/drawing/2014/main" val="1989841110"/>
                    </a:ext>
                  </a:extLst>
                </a:gridCol>
              </a:tblGrid>
              <a:tr h="9496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u="none" strike="noStrike">
                          <a:effectLst/>
                        </a:rPr>
                        <a:t>Current Profit Margin (All Cars)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690" marR="25690" marT="256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u="none" strike="noStrike" dirty="0">
                          <a:effectLst/>
                        </a:rPr>
                        <a:t>Best Margin (Top 33 Cars)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690" marR="25690" marT="25690" marB="0" anchor="ctr"/>
                </a:tc>
                <a:extLst>
                  <a:ext uri="{0D108BD9-81ED-4DB2-BD59-A6C34878D82A}">
                    <a16:rowId xmlns:a16="http://schemas.microsoft.com/office/drawing/2014/main" val="1602352362"/>
                  </a:ext>
                </a:extLst>
              </a:tr>
              <a:tr h="527987"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u="none" strike="noStrike" dirty="0">
                          <a:effectLst/>
                        </a:rPr>
                        <a:t>76.71%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690" marR="25690" marT="256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u="none" strike="noStrike">
                          <a:effectLst/>
                        </a:rPr>
                        <a:t>83.78%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690" marR="25690" marT="25690" marB="0" anchor="ctr"/>
                </a:tc>
                <a:extLst>
                  <a:ext uri="{0D108BD9-81ED-4DB2-BD59-A6C34878D82A}">
                    <a16:rowId xmlns:a16="http://schemas.microsoft.com/office/drawing/2014/main" val="906350768"/>
                  </a:ext>
                </a:extLst>
              </a:tr>
              <a:tr h="9496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u="none" strike="noStrike">
                          <a:effectLst/>
                        </a:rPr>
                        <a:t>Profit Margin % Increase</a:t>
                      </a:r>
                      <a:endParaRPr lang="en-US" sz="3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690" marR="25690" marT="2569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3200" u="none" strike="noStrike" dirty="0">
                          <a:effectLst/>
                        </a:rPr>
                        <a:t>7.07%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690" marR="25690" marT="25690" marB="0" anchor="ctr"/>
                </a:tc>
                <a:extLst>
                  <a:ext uri="{0D108BD9-81ED-4DB2-BD59-A6C34878D82A}">
                    <a16:rowId xmlns:a16="http://schemas.microsoft.com/office/drawing/2014/main" val="1014166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588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8C13E3-4F30-704A-BA85-CBA57BFA9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03CC3-F675-A044-8160-C193F496E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/>
              <a:t>Combine 3 Strategies to reach highest possible profit margin for company while getting rid of low profit cars and adding to our inventory our most profitable cars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626F58-A458-9E43-A0FA-1383D9B88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84681"/>
              </p:ext>
            </p:extLst>
          </p:nvPr>
        </p:nvGraphicFramePr>
        <p:xfrm>
          <a:off x="4912205" y="952500"/>
          <a:ext cx="6710300" cy="4829967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205847">
                  <a:extLst>
                    <a:ext uri="{9D8B030D-6E8A-4147-A177-3AD203B41FA5}">
                      <a16:colId xmlns:a16="http://schemas.microsoft.com/office/drawing/2014/main" val="3638051937"/>
                    </a:ext>
                  </a:extLst>
                </a:gridCol>
                <a:gridCol w="2223800">
                  <a:extLst>
                    <a:ext uri="{9D8B030D-6E8A-4147-A177-3AD203B41FA5}">
                      <a16:colId xmlns:a16="http://schemas.microsoft.com/office/drawing/2014/main" val="3578458050"/>
                    </a:ext>
                  </a:extLst>
                </a:gridCol>
                <a:gridCol w="2280653">
                  <a:extLst>
                    <a:ext uri="{9D8B030D-6E8A-4147-A177-3AD203B41FA5}">
                      <a16:colId xmlns:a16="http://schemas.microsoft.com/office/drawing/2014/main" val="1332154460"/>
                    </a:ext>
                  </a:extLst>
                </a:gridCol>
              </a:tblGrid>
              <a:tr h="466687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>
                          <a:effectLst/>
                        </a:rPr>
                        <a:t>New Assumptions</a:t>
                      </a:r>
                      <a:endParaRPr lang="en-US" sz="2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348704"/>
                  </a:ext>
                </a:extLst>
              </a:tr>
              <a:tr h="41186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</a:rPr>
                        <a:t>Car Information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</a:rPr>
                        <a:t># of Makes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>
                          <a:effectLst/>
                        </a:rPr>
                        <a:t>21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extLst>
                  <a:ext uri="{0D108BD9-81ED-4DB2-BD59-A6C34878D82A}">
                    <a16:rowId xmlns:a16="http://schemas.microsoft.com/office/drawing/2014/main" val="1527783459"/>
                  </a:ext>
                </a:extLst>
              </a:tr>
              <a:tr h="4118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</a:rPr>
                        <a:t># of Models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200" u="none" strike="noStrike">
                          <a:effectLst/>
                        </a:rPr>
                        <a:t>33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extLst>
                  <a:ext uri="{0D108BD9-81ED-4DB2-BD59-A6C34878D82A}">
                    <a16:rowId xmlns:a16="http://schemas.microsoft.com/office/drawing/2014/main" val="3595161451"/>
                  </a:ext>
                </a:extLst>
              </a:tr>
              <a:tr h="740805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</a:rPr>
                        <a:t>Total Car Earnings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Total 11 Month Revenue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 $        9,679,868.00 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b"/>
                </a:tc>
                <a:extLst>
                  <a:ext uri="{0D108BD9-81ED-4DB2-BD59-A6C34878D82A}">
                    <a16:rowId xmlns:a16="http://schemas.microsoft.com/office/drawing/2014/main" val="513181208"/>
                  </a:ext>
                </a:extLst>
              </a:tr>
              <a:tr h="7408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Total Insurance Cost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 $        1,343,202.83 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b"/>
                </a:tc>
                <a:extLst>
                  <a:ext uri="{0D108BD9-81ED-4DB2-BD59-A6C34878D82A}">
                    <a16:rowId xmlns:a16="http://schemas.microsoft.com/office/drawing/2014/main" val="4029415418"/>
                  </a:ext>
                </a:extLst>
              </a:tr>
              <a:tr h="7408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Total Car Costs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 $           227,242.80 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b"/>
                </a:tc>
                <a:extLst>
                  <a:ext uri="{0D108BD9-81ED-4DB2-BD59-A6C34878D82A}">
                    <a16:rowId xmlns:a16="http://schemas.microsoft.com/office/drawing/2014/main" val="537972042"/>
                  </a:ext>
                </a:extLst>
              </a:tr>
              <a:tr h="850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Total Profit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 $    8,109,422.37 </a:t>
                      </a:r>
                      <a:endParaRPr lang="en-US" sz="2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b"/>
                </a:tc>
                <a:extLst>
                  <a:ext uri="{0D108BD9-81ED-4DB2-BD59-A6C34878D82A}">
                    <a16:rowId xmlns:a16="http://schemas.microsoft.com/office/drawing/2014/main" val="595865000"/>
                  </a:ext>
                </a:extLst>
              </a:tr>
              <a:tr h="466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Profit Margin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83.78%</a:t>
                      </a:r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7132" marR="17132" marT="17132" marB="0" anchor="b"/>
                </a:tc>
                <a:extLst>
                  <a:ext uri="{0D108BD9-81ED-4DB2-BD59-A6C34878D82A}">
                    <a16:rowId xmlns:a16="http://schemas.microsoft.com/office/drawing/2014/main" val="1756227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653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417</Words>
  <Application>Microsoft Macintosh PowerPoint</Application>
  <PresentationFormat>Widescreen</PresentationFormat>
  <Paragraphs>132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Lariat Car Planning</vt:lpstr>
      <vt:lpstr>Modeling Our Plan</vt:lpstr>
      <vt:lpstr>3 Possible Strategies to Reach Goal</vt:lpstr>
      <vt:lpstr>Eliminating Cars Generating Less than 70K</vt:lpstr>
      <vt:lpstr>3 Possible Strategies to Reach Goal</vt:lpstr>
      <vt:lpstr>3 Possible Strategies to Reach Goal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Car Planning</dc:title>
  <dc:creator>Microsoft Office User</dc:creator>
  <cp:lastModifiedBy>Microsoft Office User</cp:lastModifiedBy>
  <cp:revision>3</cp:revision>
  <dcterms:created xsi:type="dcterms:W3CDTF">2019-04-04T20:16:44Z</dcterms:created>
  <dcterms:modified xsi:type="dcterms:W3CDTF">2019-04-04T20:23:10Z</dcterms:modified>
</cp:coreProperties>
</file>