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7:38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0,'65'0,"8"0,-23 0,11 5,1 1,-11 1,9-2,-11 0,-1-4,-1 4,-12-5,4 0,-10 0,5 4,0-3,0 3,7 1,-1-4,1 8,6-8,1 8,1-8,5 9,-12-9,5 4,-12-1,4-2,-15 2,3-1,-10-2,1 3,-2-4,0 0,-1 0,1 0,0 0,3 0,-5 0,6 0,-8 0,5 0,-2 0,1 0,0 0,-1 0,1 0,0-3,0 2,4-10,-6 9,1-8,0 5,2-3,0 0,-1 4,-1-3,-1 2,2 0,0-2,-3 6,4-3,3 0,-2 4,2-8,-2 7,-1-3,0 4,3 0,-2 0,-2 0,4 0,-11 0,13 0,-9 0,2 0,3 0,-6 0,6 0,-2 0,-1 0,1 0,-1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26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63,'58'0,"-7"-4,10 3,-11-9,12 4,-13-5,4 5,-10-3,4 8,-7-3,1 4,0 0,-6 0,4 0,-10 0,10-5,-9 4,9-4,-9 5,3 0,-5 0,0 0,0 0,-5 0,-1 0,-5 0,0 0,0 0,0 0,0 0,4 7,-3-5,2 9,-7-6,3-1,-3 3,4-6,3 7,-6-7,5 3,-7-1,3-2,4 6,-6-6,4 2,-1-3,-3 0,8 0,-8 4,2-4,3 7,-5-6,5 6,-2-6,0 6,-1-6,2 6,-1-6,-1 2,1-3,0 0,-1 0,0 0,1 0,-1 0,3 0,-3 4,3-3,-3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29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41,'56'0,"-9"0,-7 0,8 0,9 0,7 0,5 0,-12 0,5-5,-7 4,0-4,-7 5,6 0,-6 0,1-5,5 4,-18-4,10 5,-11 0,6-4,-6 3,-2-4,-5 5,0 0,0 0,-5 0,-1 0,-5-4,0 3,0-3,3 4,-6 0,5 0,-4 0,-2 0,8 0,-8 0,2 0,3 0,-5 0,5 0,-3 0,1 0,-1 0,0 0,3 0,-2 4,2-3,-3 6,1-3,-1 3,0-2,0 1,0-5,2 2,1-3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31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1,'64'0,"8"0,-28 0,24 0,-17 0,17 0,-17 0,9 0,-12 0,1 0,-2 0,-12 0,4 0,-9 0,3 0,-5 0,0 0,0 0,0 0,0 4,-5-3,4 3,-4 0,0-3,-1 3,0 0,-4-3,4 7,-5-7,0 3,3 0,-6-3,5 3,-6-4,3 0,0 0,1 0,-1 0,4 0,-2 0,2 0,-3 0,0 0,0 0,0 0,0 0,0 0,0 0,0 0,0 0,0 0,0 0,4 0,-3 0,-2 0,0 0,-4 0,5 0,3 0,-2 0,-2 0,0 0,-3 0,7 0,-2-4,-2 3,4-3,-11 0,11 4,-5-7,-1 6,4-3,-3 4,-2 0,8 0,-9 0,5 0,0 0,-2 0,3-3,-4-1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46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30,'48'0,"-5"0,-9 0,-5 0,11 0,-11 0,10 0,-3 0,4 0,1 0,6 0,-5 0,12 0,-12 0,5 0,-7 0,1 0,-6 0,17 0,-25 0,18 0,-27 0,4 0,-5 0,0 0,0 0,1 0,2 0,-6 0,5 0,-6 0,7 0,-6 0,6 0,-8 0,5 0,0 0,5 0,-3 0,3 0,-1 0,-2 0,3 0,0 0,-4 0,9 0,1 0,2 0,9 0,-4 0,0 0,5-4,-5 2,5-2,1 4,-6 0,4 0,-9 0,9 0,-9 0,3 0,-5 0,0 0,6 0,-5 0,5 0,-6 0,0-4,0 3,0-4,-5 5,4 0,-4-4,5 3,-5-3,4 4,-9 0,9 0,-9 0,4 0,0 0,-4 0,4 0,-5 0,5 0,-4 0,4 0,0 0,-4 0,4 0,-5 0,5 0,-4 0,4 0,0 0,-4 0,4 0,0 0,1 0,7 0,-1 0,2 0,-8 0,4 0,-4 0,5 0,-5 0,4 0,-4 0,0 0,3 0,-2 0,-1 0,3 0,-7 0,7 0,-8 0,9 0,-9 0,4 0,0 0,-4 0,4 0,-5 0,5 0,-3 0,7 0,-7 0,7 0,-2 0,4 0,12 0,-9 0,10 0,-13 0,-5 0,-1 0,-5 0,0 0,0 0,0 0,0 0,0 0,3 3,-2 2,3 3,-4 1,0-5,0 0,0 0,0-3,0 3,0-4,0 0,0 0,0 0,0 0,0 0,5 4,-4-3,4 3,-5-4,5 4,-4-3,4 3,0-4,-3 0,2 0,1 0,-4 0,4 0,-5 0,0 0,0 0,5 0,-8 0,7 0,-8 0,4 0,0 0,0 0,0 0,3 0,-7 0,6 0,-4 0,-2 0,8 0,-7 0,1 0,5 0,-7 0,7 0,-4 0,-3 0,11 0,-9-3,9 2,-11-3,3 0,0 3,-2-6,6 6,-8-3,5 4,-2 0,1 0,0 0,-1 0,0 0,1 0,-1 0,1 0,-1 0,0 0,3 0,-3 0,3 0,-4 0,1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57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70,'47'0,"-4"0,-15 0,0 0,1 0,-1 0,0 0,0 0,0 0,0 0,0 0,5 0,-4 0,5 0,-6 0,-5 0,4 0,-9 0,4 0,-9 0,3-4,-1 3,-1-3,7 4,-8 0,2 0,3 0,-4 0,4 0,-1 0,3 0,-6 0,9-4,-14 3,11-3,-4 4,7 0,-2 0,1 0,-5 0,5 0,-4 0,9 0,-9-3,4 2,-5-3,0 4,0 0,0 0,0 0,0 0,0 0,0 0,0 0,0 0,0 0,0 0,5 0,-4 0,4 0,0 0,-4 0,9 0,-4 0,1 0,2 0,-3 0,5 0,0 0,0 0,0 0,0 0,6 0,-5 0,5 0,-6 0,0-4,7-2,-10-3,4 4,-16-2,-1 3,8-1,5 2,13 3,3 0,-6 0,11 0,4 0,7 5,5 1,-13 0,4 4,-4-9,-1 4,0-5,-8 4,1-2,-6 2,4-4,-4 0,5 5,1-4,0 3,-6-4,4 0,-10 0,11 0,-11 0,5 0,-6 0,-5 0,4 0,-9 0,4 0,-9 0,2 0,0 0,1 0,3 0,-5-3,1 2,0-6,0 7,0-4,0 4,0 0,0 0,5 0,-7 0,6 0,-6 0,9 0,-4 0,9 0,-4 0,5 0,0 0,6 0,1 0,5 0,1 0,6 0,-5 0,5 0,-12 0,4 0,-14 0,7 0,-14 0,0 0,7-7,0 5,20-6,4 8,0 0,-2 0,-1 0,10 0,8 0,7-5,0 4,-7-5,6 6,-20 0,11 0,-19 0,5 0,-6 0,-6 0,-2 0,-10 0,4 0,-9 0,9 0,-9 0,9 0,-4 0,5 0,0 0,0 0,0 0,-5 0,4 0,-9 0,4 0,-9 0,3 0,-1 0,2 0,3 0,-8 0,7 0,-2 0,5 4,-6-3,0 3,0-4,2 0,-2 0,0 0,-1 3,1-2,3 3,-4-4,0 3,1-2,-1 6,0-7,5 7,-7-6,9 3,-12 0,9-4,-4 4,-2-4,8 0,-9 0,6 3,-3-2,-1 3,5-4,-7 0,6 0,-2 0,-4 0,14 0,-16 0,9 0,-4 0,2 0,4 0,-4 0,-1 0,-3 0,4 0,0 0,3 0,-2 0,3 0,-4 0,0 0,3 0,-2 0,2 0,-7 0,3 0,1 0,0 0,0 0,-2 0,-2 0,6 0,-2 0,-2 0,3 0,-5 0,6 0,-4 0,0 0,3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05.6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1 130,'73'0,"-10"0,-9 0,-6-5,7-1,-6 0,5-4,-12 9,5-4,-12 0,-1 4,-11-3,4 4,-13 0,7 0,-8 0,4 0,5 0,-4 0,4 0,-5-4,0 3,0-6,5 6,-4-7,4 7,-5-3,0 0,0 3,5-2,-4 3,9 0,2 0,0-5,5 4,-6-3,-3 4,7 0,14 0,19 0,16 0,-7 0,11 0,-19 0,13 0,-8 0,-7 0,-2 0,-7 0,-6 0,5 0,-12 0,11 0,-10 0,10 0,-4 0,6 0,0 0,0 0,0 0,-7 0,-1 0,-12 0,-1 0,-6 0,0 0,-5 0,-1 0,-5-4,0 0,0-1,0-3,-4 7,3-7,5 4,3-1,13 2,-7 3,9 0,-10 0,17 0,-3 0,12 5,0-4,-6 8,4-7,-11 2,12 1,-6-4,1 4,4-5,-11 5,5-4,-6 3,-1-4,-5 0,-1 0,-6 0,0 0,-5 0,-1 0,0 0,-4 0,4 0,-5 0,0 0,0 0,0 0,0 0,5 0,-4 0,4 0,-5 0,5 0,-4 0,4 0,-5 0,5 0,-4 0,9 0,-9 0,4 0,0 0,-4 0,4 0,-5 0,-4 0,6 0,-6 0,7 0,-5 0,0 0,1 0,-1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11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79,'87'0,"-4"0,-12-5,-13 4,9-10,-9 5,13-1,-7-3,-2 4,-7-1,-6 3,4-1,-10 3,4-3,-6 5,-1-4,7 3,-4-4,4 5,-7 0,1 0,-1 0,-5 0,-6 0,-7 0,-3 0,15 0,0 0,13 0,0 5,9 1,8 6,7 5,0-4,-7 4,5-6,2 1,-11-1,23 2,-15-2,13 1,-16 0,10 0,-16-1,20 1,-8 0,0-6,-7-1,-2-5,-19 0,-13 0,2 0,7 0,11 0,46 0,-9 0,-26 0,3 0,-9 0,0 0,3 1,0-2,-3-1,-2-2,3 4,-3-1,25-5,-28 6,0 0,20 0,19 0,-2 0,-15 0,7 0,-16 0,-1 0,-7 5,0 1,-6 4,4 1,-11-5,5 3,-6-7,6 2,-10 0,8-3,-10 3,0-4,-1 0,-11 0,-5 0,0 0,5 0,4 0,18 0,5-5,7 4,12-10,-12 5,5 0,-13 1,4 5,-16 0,8 0,-20 0,7 0,-14 0,4 0,-9 0,3 0,5 0,-3 0,7 0,-8 0,0 0,5 0,-4 0,4-4,0 3,-4-3,4 4,-9-3,3 2,-1-3,2 1,1 2,-3-2,0-1,0 4,0-7,1 6,-1-6,0 6,0-2,0 3,1 0,-1 0,0 0,1 0,-1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19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73,'54'0,"0"0,-3 0,-2 0,22 0,-7 0,20 0,-23-4,22 2,7-3,-13 5,-25 0,0 0,29 0,16-6,3 5,-46-5,0 0,46 4,-11-9,-2 10,-14-5,14 6,-14-5,-1 4,-10-9,-7 8,-15-3,-1 5,-9 0,12 0,0 0,11 0,-11 0,11 0,-10 0,4 0,-7 0,1 0,0 0,-1 0,1 0,0 0,0 0,-1 0,1 0,0 0,-6 0,4 0,-4 0,6 0,0 0,-1 0,1 0,0 0,6 5,-5 1,5 5,1-6,0 5,1-9,4 4,-4 0,0-4,4 8,-11-7,29 7,-30-8,14 4,-22-5,-1 0,8 0,1 0,0 0,-6 0,17 0,-7 0,17 0,-7 0,0 0,0 0,-6 0,5 0,-6 0,7 0,-6 0,-3 0,-5 0,-6 0,-1 0,-6 0,0 0,0 0,-5 0,-1 0,0 0,-4 0,4 0,-5 0,0 0,0 0,0 0,0 0,0 0,3 0,-6 0,5 0,-2 0,-4 0,10 0,-13 0,8 0,-2 0,-4 0,2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22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39,'76'0,"-11"0,12 0,-8 0,7 0,-26 0,1 0,30 0,18 0,-46 1,-2-2,31-4,-29 5,1-2,36-15,-37 16,0 0,38-11,-38 12,0 0,47 0,-47 0,1 0,0 0,0 0,1 5,-3 2,33 6,-34 3,0 0,25 4,-28-4,1-1,32-1,-9-2,-25-7,-2-5,-14 0,16 0,-4-4,4 3,23-16,-9 9,12-10,3 6,-17 1,20 4,-8-4,8 10,-13-4,11 5,-20 0,5 0,-7 0,0 0,1 0,-1 0,0-5,-7 4,6-4,-5 5,-1-5,-1 4,-12-4,5 5,-11 0,5 0,-7 0,1 0,0 0,-5 0,4 0,-9 0,9 0,-4 0,5 0,-5 0,4 0,-4 0,0 0,4 0,-4 0,5 0,0 0,0 0,0 0,0 0,6-4,-5 3,17-8,-15 8,9-3,-12 4,0 0,0 0,0 0,6 0,-5 0,5 0,-6 0,0 0,0 0,-5 0,4 0,-9 0,4 0,0 0,-4 0,4 0,-5 0,5 0,-4 0,4 0,-6 0,6 0,-3 0,3 0,-2 0,-2 0,-2 0,0 0,-4 0,8 0,-7 0,6 0,1 0,-7 0,9 0,-10 0,4 0,2 3,-5-2,5 3,-7-4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25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31,'63'0,"4"0,-36 0,15 0,3 0,25 0,-13 0,-10 0,-1 0,5 0,-4-3,0 0,4 1,29-4,-27 6,15 0,-1 0,0 0,16 0,-11 0,-2 0,-7 0,7 0,-5 0,16 0,-22 0,8 0,8 0,-13 0,11 0,-13 0,0 0,13 0,-11 0,-1 0,3 0,-18 0,12 0,-8 0,-5 0,-8 0,-12-7,-11 5,6-6,1 8,20 0,3 0,7 0,0 0,16 0,-13 0,27 0,-19 0,20 0,-13 0,-3 0,-7 5,-8-4,0 4,-7-5,-1 5,0 1,-5 4,5 0,-6 0,-1 0,1-4,0 3,-1-8,-5 4,-1-5,-6 0,0 0,0 0,-5 0,-1 0,-5 0,0 0,0 0,0 0,0 0,5 0,-4 0,4 0,-5 0,0 0,0 0,0-4,4 3,-3-3,2 0,-7 3,3-3,0 4,-2 0,9-3,-14 2,14-3,-10 4,7 0,0 0,-6 0,9 0,-14 0,14 0,-6 0,0 0,3 0,-7-4,7 3,-2-3,-2 4,0 0,-3 0,3 0,0 0,0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7:47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30,'51'0,"-10"0,-14 0,-9 0,9 0,-9 0,9 4,-9-3,9 3,-9 0,4-3,0 2,-4-3,4 0,-9 0,3 0,4 0,-1 0,2 0,-5 0,-3 0,4 0,0 0,0 0,0 0,3 0,-6 0,6 0,-8 0,4 0,3 0,-7 0,11 0,-10 0,3 0,2 0,-5 0,7 0,-5 0,2 0,-2 0,5 0,-7 0,10 0,-9 0,6 0,1 0,-3 0,2 0,-3 0,0 0,0 0,5 0,-4-3,9 2,-4-7,5 7,0-8,0 8,0-7,0 7,5-8,-3 8,3-4,-10 5,4 0,-4 0,1 0,-3 0,-4 0,1 0,-1 0,3 0,-6 0,9 0,-14 0,10 0,-4 0,-2 0,8 0,-4 0,0 0,1 0,-5 0,7 0,-7 0,7 0,-7 0,7 0,-2 0,-2 0,0 0,-3 0,8 0,-8 0,10 0,-13 0,8 0,-1 0,0 0,-1 0,-1 0,-2 0,10 0,-8 0,3 0,-3 0,-3 0,7 0,-4 0,-1 0,4 0,-3 0,2 0,-3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31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1 164,'62'0,"-1"0,-20-5,8 4,6-9,0 9,0-4,-6 5,-2 0,0 0,-11 0,10 0,-11 0,0 0,4 0,-4 0,6 0,0 0,0 0,-6 0,4 0,-10 0,-1 0,-7 0,5 0,4 0,5 0,4 0,-10-4,5 3,-6-3,-5 4,4-5,-4 4,5-3,0 4,0-4,-5 3,4-3,-4 4,5 0,0 0,0 0,0 0,0 0,-5 0,4-5,-4 4,0-3,-1 4,0 0,-4 0,4 0,-5 0,5 0,-4 0,4 0,0 0,1 0,5 0,0 0,0 0,0 0,0 0,5 0,9 0,-5 0,3 0,-17 0,-1 0,-5 0,-4-3,4 2,7-3,8 4,9 0,6 0,2 0,12-5,-5 4,29-4,-31 5,30-5,0 3,-20-3,-9 5,-2 0,-6 0,42 0,-36-5,23 4,-20-4,0 5,-3-5,-16 4,9-4,-17 5,5 0,-11-4,4 3,-9-3,4 1,-5 2,0-7,-4 7,3-7,-4 4,13-4,-2 3,20 2,-7 3,11 4,-7 2,15 0,2 3,14-2,-7 0,4 3,-11-9,4 9,-12-9,4 4,-11-5,12 0,-13 0,13 0,-6 0,7 0,0 0,-6 0,4 0,-10 0,4 0,-12 4,-1-3,-6 4,0-5,-5 0,3 0,-7 0,8 0,-9 0,4 0,0 0,-4 0,4 0,0 0,-4 0,4 0,-5 0,0 0,0 0,5 0,-4 0,4 0,0 0,-4 0,9 0,-4 0,5 0,0 0,0 0,5 0,-3 0,9 0,-10 0,11 0,-11 0,17 0,-15 0,10 0,-18 0,4 0,-9 0,9 0,-9 3,9 2,-9 0,9 4,-4-4,5 0,0 3,0-3,6 5,-5-5,10 4,-9-8,9 8,-10-8,5 4,-6-5,0 0,-5 0,4 0,-9 0,9 4,-9-3,4 3,-1 0,-2-2,10 5,-5-6,-2 7,-1-8,-9 4,5-4,1 4,2-3,-2 2,-2-3,0 4,-4-3,5 3,3 0,-6-3,9 2,-14-3,11 0,-4 0,-2 0,5 0,-3 0,2 0,3 0,-4 0,0 0,3 0,-6 0,5 0,-2 0,-4 0,6 0,-3 0,-4 0,3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39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81,'80'0,"-18"0,-12 0,0 0,14 0,-12 0,1 0,37-6,-7 4,-32-7,2 0,38 6,-37-6,1 0,-1 8,0 1,0-9,-2 0,32 6,-33-3,-1 0,26 6,21 0,-16 0,-28 0,-1 0,12 0,-14 0,1 0,8 0,20 0,18 0,-33 0,29 0,-36 0,14 0,-7 0,-2 0,-7 0,0 0,0 0,-7 0,6 0,-12 0,5 0,-6 0,6 0,-5 0,11 0,-4 0,5 0,1 5,0-4,0 9,-6-9,4 4,-4-5,0 5,-2-4,-12 3,11-4,-10 0,29 0,-13 0,15 0,-12 0,0 0,0 0,-6 0,4 0,-10 0,4 0,-6 0,-1 0,1 0,0 0,-6 0,4 0,-4 0,6 0,0 0,0 5,-1 1,1 4,0 0,-1 0,1 0,0-4,-6 2,-2-7,1 4,-9-5,20 0,-24 0,18 0,-21 0,4 0,-5 0,-4 0,7 0,-6 0,2 0,7 0,-13 0,12 0,-10 3,4-2,-1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41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71,'54'0,"8"0,-19 0,27 0,12 0,9 0,-34-2,1-2,-2 0,0 0,4-3,-1 0,-8 3,-1 0,3-5,-2 0,32 6,-31-3,3 0,3 5,1 2,-7-1,0 0,6 0,-1 0,41 0,-7 0,-39-1,0 2,47 5,-9 0,6 2,-15 3,0-10,-2 5,-8-6,0 0,-7 0,-8 0,-3 0,-4 0,-1 0,6 0,-6 0,22 0,-24 0,28 0,-29 0,24 0,-12 0,12 0,-12 0,29 0,-18 0,27-6,-14 5,8-5,0 6,-32 0,-1 0,31 0,-30 0,-2 0,18 0,22 0,-33 0,30 0,-16 0,-6 0,14 0,-26 0,21 0,-13 0,11 5,-20 1,5 6,-13-2,-2 1,-7-1,1-4,-6-2,5-4,-11 0,5 0,-6 0,0 0,-5 0,3 0,-3 0,1 0,10 0,-14 0,14 0,-15 0,-2 0,-1 0,-3 0,4 0,-1 0,-1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43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0 161,'68'0,"8"0,-2 0,1 0,-19 0,2 0,36 0,-32 0,3 0,-11 0,1 0,13-3,1-1,-8 1,-1-2,-7-1,1-1,7 0,-2 0,19-11,-21 10,1 1,33-6,-32 6,-2 1,15 5,-21-3,-1 1,10 3,-9 1,2-2,25-4,-26 4,1 1,28-6,16 6,-6 0,7 0,-1 0,3 0,-42 0,1 0,-4 5,0 2,5 3,-2 1,26 11,10 8,-36-17,12 4,-21-7,-11-4,-5-1,-3-5,26 0,-3-5,10-1,-3-5,14-7,-7 10,-15-4,-2 0,5 5,36-12,-31 13,18-5,-7 10,-7-5,5 6,-12 0,5 0,-13 0,5 0,-12 0,5 0,-6 0,-1 0,1 0,-6 0,4 0,-9 0,3 0,-5-4,0-1,-5 0,4 0,-8 2,7 2,-7-3,7 0,-7 3,3-7,-1 7,-2-3,8 4,-9-4,9 3,-9-3,4 4,-5 0,0 0,-1 0,4 0,-7 0,6 0,-6 0,7 0,-3 0,0 4,-1 0,0 8,-2-3,1-1,0 2,-3-8,7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9:48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0 181,'64'0,"2"0,-18 0,14 0,-5-5,5 3,0-8,10 9,-13-9,17 9,-19-9,7 9,5-10,-5 10,7-10,1 5,-8-1,-2 2,-7 0,0 4,0-4,-7 5,5 0,-10 0,4 0,0 0,-5-5,5 4,-6-8,0 8,-6-8,4 4,-10-1,5-3,-6 8,-5-7,4 8,-4-8,5 6,0-2,6 4,1-4,0 3,4-4,-4 5,18-4,-15 3,14-3,-23 4,5 0,-6 0,0 0,0 0,0 0,0 0,0 0,-5 0,-1 0,-5 0,0 0,0 0,0 0,3 0,-6 0,5 0,-2 0,1 0,2 0,-3 0,0 0,5 0,-4 3,9-2,-4 7,0-7,4 3,-4-4,5 5,0-4,6 3,-4-4,-2 0,-1 0,-4 0,0 0,-1 0,-5 0,5 0,-3 0,2 0,1 0,-3 0,3 0,-5 0,0 0,0 0,0 0,0 0,0 0,5 0,-4 0,4 0,0 0,-4 0,9 0,-4 0,5 0,0 0,0 0,0 0,-5 0,-1 0,-5 0,0 0,0 0,0 0,4 0,-7 0,5 0,-7 0,5 0,3 0,-2 0,2 0,-3 0,0 0,0 0,5 0,1 0,5 0,6 0,-5 0,0 0,-2 0,-4 0,0 0,-5 0,-2 0,-4 0,6 0,4 0,9 0,-2 0,5 0,-6-4,0 2,0-2,-1 4,1-4,1 3,-6-3,3 4,-7 0,7-4,-7 3,3-4,-5 5,4 0,-2 0,-2 0,-1 0,-3 0,4 0,0 0,0 0,4 0,-3 0,-2 0,3 0,-9 0,9 0,-2 0,-3 0,5 0,-3 0,-2 0,5 0,-7 0,4 0,1 0,3 0,-7 0,10 0,-13 0,9 0,1 4,-5 1,3 3,-6 0,-3-1,6 5,-3-3,4 2,-1-7,0-1,0-3,0 0,3 3,0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7:51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10,'56'0,"-5"0,-23 0,0 0,0 0,0 0,0-5,0 4,-5-3,-1 4,-5 0,-4 0,7 0,-7 0,6 0,-4 0,0 0,0 0,1 0,4 0,-6 0,5 0,-2 0,-4 0,7 0,-7 0,4 0,0 0,0 0,0 0,0 0,0 0,0 0,0 0,0 0,0 0,0 0,0 0,0 0,5 0,-4 4,4-3,0 7,-4-7,4 3,-5-4,-4 3,11-2,-9 3,5-4,0 3,-11-2,11 2,-4-3,-2 0,5 0,-6 0,7 0,-6 0,5 0,-2 0,-3 0,5 0,-6 0,4 0,8 0,-6 0,7 0,-4 0,-4 0,9 0,-4 0,0 0,4 0,-9 0,9 0,-13 0,7 0,-8 0,3 0,0 0,-1 0,1 0,3 0,-6 0,6 0,-4 0,2 0,2 0,-2 0,-2 0,0 0,1 0,-1 0,0 0,3 0,-3 0,3 0,-4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7:55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69,'57'0,"-9"0,-19 0,-3 0,-3 0,5 0,0 0,0 0,0 0,1 0,-1 0,0 0,0 0,0 0,0 0,0 0,0 0,0 0,0 0,0 0,-5 0,4 0,-4 0,0 0,4 0,-9 0,9 0,-4 0,5-4,0 3,-5-4,-1 5,0-4,-4 3,4-7,-9 7,3-3,-1 1,3 2,-3-3,5 1,-11 2,11-3,-4 4,2 0,3 0,-4 0,0 0,5 0,-4 0,4 0,-5 0,5 0,-4 0,4 0,0 0,-4 0,4 0,-5 0,0 0,0 0,0 0,0 0,0 0,3 0,-6 0,5 0,-2 0,-4 0,7 0,-4 0,-2 0,5 0,-7 0,5-4,-1 0,0-1,-1-2,0 6,-1-2,4 3,1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7:57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1,'64'0,"2"0,-17 0,0 0,4 0,-4 0,0 0,-2 0,-7 0,1 0,-6 0,-1 0,-6 0,-5 0,-1 0,-5 0,0 0,0 0,3 0,-6 0,6 0,-4 0,2 0,2 0,2 0,-4 3,4 2,0 0,-3-1,2 0,-3-4,-1 4,0-4,3 0,-6 0,5 0,-6 0,4 0,0 0,0 0,5 0,-4 0,4 0,-5 0,0 0,0 0,0 0,0 0,4 0,-8 0,7 0,-8 0,5 0,-1 0,4 0,-6 0,6 0,-7 0,3 0,0 0,-1 0,1 0,-1 0,0 0,3 0,-2 0,1 0,-2 0,0 0,3 0,-2 0,2 0,-3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00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94,'66'0,"-2"0,-1 0,-6 0,5 0,-7 0,0 0,-6 0,-2 0,-7 0,1 0,0 0,-6 0,4 0,-4 0,0 0,5 0,-11 0,10 0,-9 0,9-4,-10 2,0-6,-2 7,-9-7,4 7,-5-2,0 3,4-4,-8 3,7-2,-8 3,8 0,-7 0,7 0,-4-4,2 3,2-3,-3 4,0 0,0-4,3 3,-2-2,-1 3,-1-4,0 3,2-3,2 4,-7 0,3 0,4 0,-1-4,2 3,-5-3,-4 4,4-3,0 2,-1-2,2 3,-2 0,0-4,1 3,-1-2,0 3,3 0,-2 0,2-4,-3 3,0-2,3 3,-2 0,2 0,-4 0,1 0,3 0,-3 0,4 0,-4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19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43,'69'0,"1"0,-6 0,-2 0,1 0,-6 0,12 0,-19 0,11 0,-19 0,5 0,-6 0,0 0,-6 0,4 0,-4 0,12 0,-4 0,4 0,-7 0,7 0,-10 0,8 0,-15 0,3-4,-5 3,0-3,0 0,-5 3,-1-7,-5 7,0-3,-4 0,6 4,-5-4,2 1,7 2,-12-3,9 4,-5 0,-2 0,11 0,-6 0,3 0,-4 0,0 0,0 0,0 0,5 0,1 0,0 0,4 0,-4 0,0 0,4 0,-9 0,4 0,-5 0,0 0,0 0,3 0,-6 0,5 0,-7 0,8 0,-2 0,-2 0,0 0,-3 0,4 0,0 0,0 0,3 0,-2 0,-2 0,0 0,-4 0,5 0,-1 0,0 0,-1 0,3 0,-3 0,3 0,-4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21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0 112,'42'0,"5"0,-10 0,19 0,0 0,14 0,-14 0,7 0,-8 0,7 0,-5 0,5 0,-7 0,-7 0,6 0,-12 0,5-5,-12 4,4-8,-9 4,3-5,1 0,-10 1,9-1,-10 1,0 0,-1 0,-5 5,0-4,0 7,0-3,-1 0,1 3,1-2,-1 3,4 0,-2 0,8 0,-9 0,9 0,-4 0,5 0,0 0,-1 0,1 0,0 0,0 0,0 0,0 0,0 0,0 0,0 0,0 0,7 0,-10 0,10 0,-17 0,4 3,-5-2,0 7,0-3,0-1,-4 0,10 0,-8-3,5 3,-4-1,-3-2,4 7,4-4,-3 5,-2-2,0 2,-4-1,4-4,0 3,-1-6,0 2,3-3,-3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6T03:28:24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1,'72'0,"-3"0,-15 0,2 0,-2 0,-5 4,4 2,-16 4,9 0,-17 0,0-1,-2-4,-4 3,0-7,-1 7,-1-7,-2 3,7-4,-7 0,7 0,-2 0,3 0,1 0,0 0,6 0,-4 0,9 0,-10 0,5 0,-11 0,4 0,-9 0,4 0,-9 0,3-4,4 3,-5-3,8 4,-10 0,0 0,7 0,-7 0,8 0,-1 0,-2 0,2 4,-3-3,0 7,3-4,-6 1,6-1,-4-4,-2 3,5-2,-7 2,5-3,-1 0,1 0,0 0,0 0,0 0,9 0,-11 0,9 0,-11 0,4 0,0 0,0 0,3 0,-6-3,5 2,-2-6,-4 3,7-1,-8-2,4 3,0 0,-1-3,0 6,-1-6,4 6,0-2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customXml" Target="../ink/ink22.xml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E4BF-C5EA-6346-9A74-02F27420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977718" cy="1825096"/>
          </a:xfrm>
        </p:spPr>
        <p:txBody>
          <a:bodyPr/>
          <a:lstStyle/>
          <a:p>
            <a:r>
              <a:rPr lang="en-US" dirty="0"/>
              <a:t>Final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8260-CBB0-4342-A93F-B1A830011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Tim Scherman</a:t>
            </a:r>
          </a:p>
        </p:txBody>
      </p:sp>
    </p:spTree>
    <p:extLst>
      <p:ext uri="{BB962C8B-B14F-4D97-AF65-F5344CB8AC3E}">
        <p14:creationId xmlns:p14="http://schemas.microsoft.com/office/powerpoint/2010/main" val="35145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C55F-6396-7C45-8784-49804253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0504-5191-5249-9CDC-1B57085F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Proved hypothesis of championship teams employing a more offensive approach to winning games in new era</a:t>
            </a:r>
          </a:p>
          <a:p>
            <a:pPr lvl="1"/>
            <a:r>
              <a:rPr lang="en-US" dirty="0"/>
              <a:t>Sacrificing defense for more offense does not have drastic effects to a team winning a game</a:t>
            </a:r>
          </a:p>
          <a:p>
            <a:r>
              <a:rPr lang="en-US" dirty="0"/>
              <a:t>Proved hypothesis of team’s frequency of shooting three pointers over the years has increased exponentially</a:t>
            </a:r>
          </a:p>
          <a:p>
            <a:pPr lvl="1"/>
            <a:r>
              <a:rPr lang="en-US" dirty="0"/>
              <a:t>Three point attempts have gone up significantly</a:t>
            </a:r>
          </a:p>
          <a:p>
            <a:pPr lvl="2"/>
            <a:r>
              <a:rPr lang="en-US" dirty="0"/>
              <a:t>Rate at which they’re being made is up 7%, which in field goal percentage and between 5 and 14 more three point shots are being made per game</a:t>
            </a:r>
          </a:p>
          <a:p>
            <a:r>
              <a:rPr lang="en-US" dirty="0"/>
              <a:t>Findings have shown that the emphasis on shooting and offensive efficiency are the ways in which teams are coming out as champions </a:t>
            </a:r>
          </a:p>
          <a:p>
            <a:r>
              <a:rPr lang="en-US" dirty="0"/>
              <a:t>While defense will never go out in any sport, it cannot be argued that a team's focus should be on their offensive abilities in order to win it all in the NBA.</a:t>
            </a:r>
          </a:p>
        </p:txBody>
      </p:sp>
    </p:spTree>
    <p:extLst>
      <p:ext uri="{BB962C8B-B14F-4D97-AF65-F5344CB8AC3E}">
        <p14:creationId xmlns:p14="http://schemas.microsoft.com/office/powerpoint/2010/main" val="107262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098-88CF-834F-8A30-F1FFC9C5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5FF2-FA62-644F-8EDA-7350B2FD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report is to analyze the difference between styles of play between NBA championship teams throughout the years</a:t>
            </a:r>
          </a:p>
          <a:p>
            <a:pPr lvl="1"/>
            <a:r>
              <a:rPr lang="en-US" dirty="0"/>
              <a:t>Analysis begins in 1980 because that was the year the NBA fully enacted the three point shot</a:t>
            </a:r>
          </a:p>
          <a:p>
            <a:r>
              <a:rPr lang="en-US" dirty="0"/>
              <a:t>Final conclusion will include suggestions for specific trends to look at when betting on teams to win the NBA title</a:t>
            </a:r>
          </a:p>
        </p:txBody>
      </p:sp>
    </p:spTree>
    <p:extLst>
      <p:ext uri="{BB962C8B-B14F-4D97-AF65-F5344CB8AC3E}">
        <p14:creationId xmlns:p14="http://schemas.microsoft.com/office/powerpoint/2010/main" val="15605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FE8A8-75DE-2349-B766-861A7DB6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 nba descriptive statistics: 1980-2012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C287D-C475-6C40-ABD9-9894C0E6710C}"/>
              </a:ext>
            </a:extLst>
          </p:cNvPr>
          <p:cNvSpPr txBox="1"/>
          <p:nvPr/>
        </p:nvSpPr>
        <p:spPr>
          <a:xfrm>
            <a:off x="685798" y="2705893"/>
            <a:ext cx="3977639" cy="196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offRating</a:t>
            </a:r>
            <a:r>
              <a:rPr lang="en-US" sz="1600" dirty="0"/>
              <a:t> = offensive efficiency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defRating</a:t>
            </a:r>
            <a:r>
              <a:rPr lang="en-US" sz="1600" dirty="0"/>
              <a:t> = defensive efficiency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TSP = true shooting percentage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TPP = three point percentage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 = three pointers made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TPA = three pointers attempted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95586-D59C-F843-8050-EAE1E114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914365"/>
            <a:ext cx="6533501" cy="31360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A179FA-8B2D-964A-ACBB-5E14DF68C4D8}"/>
                  </a:ext>
                </a:extLst>
              </p14:cNvPr>
              <p14:cNvContentPartPr/>
              <p14:nvPr/>
            </p14:nvContentPartPr>
            <p14:xfrm>
              <a:off x="5671292" y="2810096"/>
              <a:ext cx="797400" cy="3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A179FA-8B2D-964A-ACBB-5E14DF68C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7652" y="2702096"/>
                <a:ext cx="905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2ADB03-4230-C847-871D-A19B360B3EBD}"/>
                  </a:ext>
                </a:extLst>
              </p14:cNvPr>
              <p14:cNvContentPartPr/>
              <p14:nvPr/>
            </p14:nvContentPartPr>
            <p14:xfrm>
              <a:off x="6690452" y="2779136"/>
              <a:ext cx="794880" cy="1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2ADB03-4230-C847-871D-A19B360B3E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6452" y="2671136"/>
                <a:ext cx="9025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B5B145-0822-2247-9ACD-9DDA22F8A5CB}"/>
                  </a:ext>
                </a:extLst>
              </p14:cNvPr>
              <p14:cNvContentPartPr/>
              <p14:nvPr/>
            </p14:nvContentPartPr>
            <p14:xfrm>
              <a:off x="7756412" y="2811536"/>
              <a:ext cx="683640" cy="1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B5B145-0822-2247-9ACD-9DDA22F8A5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2772" y="2703536"/>
                <a:ext cx="791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71041F-1906-C049-B64F-EC934F859D21}"/>
                  </a:ext>
                </a:extLst>
              </p14:cNvPr>
              <p14:cNvContentPartPr/>
              <p14:nvPr/>
            </p14:nvContentPartPr>
            <p14:xfrm>
              <a:off x="8775212" y="2808656"/>
              <a:ext cx="638280" cy="2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71041F-1906-C049-B64F-EC934F859D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21572" y="2701016"/>
                <a:ext cx="745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6E4F89-E610-7049-A035-1F576E832284}"/>
                  </a:ext>
                </a:extLst>
              </p14:cNvPr>
              <p14:cNvContentPartPr/>
              <p14:nvPr/>
            </p14:nvContentPartPr>
            <p14:xfrm>
              <a:off x="9795452" y="2803256"/>
              <a:ext cx="60696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6E4F89-E610-7049-A035-1F576E8322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41452" y="2695616"/>
                <a:ext cx="714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03D9B3-BC87-944F-9CCF-97E55BE6E8C8}"/>
                  </a:ext>
                </a:extLst>
              </p14:cNvPr>
              <p14:cNvContentPartPr/>
              <p14:nvPr/>
            </p14:nvContentPartPr>
            <p14:xfrm>
              <a:off x="10677092" y="2781656"/>
              <a:ext cx="709920" cy="3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03D9B3-BC87-944F-9CCF-97E55BE6E8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3452" y="2674016"/>
                <a:ext cx="81756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85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D7DD1-D8D1-4844-B7EB-8732388D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nba descriptive statistics: 2013-present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7AFBB-072D-EE4A-A012-716DDD77ED1F}"/>
              </a:ext>
            </a:extLst>
          </p:cNvPr>
          <p:cNvSpPr txBox="1"/>
          <p:nvPr/>
        </p:nvSpPr>
        <p:spPr>
          <a:xfrm>
            <a:off x="685798" y="2736048"/>
            <a:ext cx="3977639" cy="21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offRating</a:t>
            </a:r>
            <a:r>
              <a:rPr lang="en-US" sz="1600" dirty="0"/>
              <a:t> = offensive efficiency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defRating</a:t>
            </a:r>
            <a:r>
              <a:rPr lang="en-US" sz="1600" dirty="0"/>
              <a:t> = defensive efficiency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TSP = true shooting percentage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TPP = three point percentage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 = three pointers made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TPA = three pointers attempted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B1B66-AC78-3F43-BF2D-A120FC0C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832696"/>
            <a:ext cx="6533501" cy="32994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B638F-1F24-3A48-9B3F-0F82F38B124B}"/>
                  </a:ext>
                </a:extLst>
              </p14:cNvPr>
              <p14:cNvContentPartPr/>
              <p14:nvPr/>
            </p14:nvContentPartPr>
            <p14:xfrm>
              <a:off x="5740052" y="2741696"/>
              <a:ext cx="840960" cy="1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B638F-1F24-3A48-9B3F-0F82F38B12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6412" y="2633696"/>
                <a:ext cx="948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D5CF11-0846-9441-80ED-C1FE036279CA}"/>
                  </a:ext>
                </a:extLst>
              </p14:cNvPr>
              <p14:cNvContentPartPr/>
              <p14:nvPr/>
            </p14:nvContentPartPr>
            <p14:xfrm>
              <a:off x="6774692" y="2707136"/>
              <a:ext cx="83772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D5CF11-0846-9441-80ED-C1FE036279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0692" y="2599496"/>
                <a:ext cx="945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6FE86F-F974-C24B-BDEB-F6E926E07875}"/>
                  </a:ext>
                </a:extLst>
              </p14:cNvPr>
              <p14:cNvContentPartPr/>
              <p14:nvPr/>
            </p14:nvContentPartPr>
            <p14:xfrm>
              <a:off x="7812932" y="2771576"/>
              <a:ext cx="701640" cy="3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6FE86F-F974-C24B-BDEB-F6E926E07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9292" y="2663936"/>
                <a:ext cx="809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5F9E1-3BE4-D746-8626-DF372916CC7E}"/>
                  </a:ext>
                </a:extLst>
              </p14:cNvPr>
              <p14:cNvContentPartPr/>
              <p14:nvPr/>
            </p14:nvContentPartPr>
            <p14:xfrm>
              <a:off x="8811932" y="2715056"/>
              <a:ext cx="616680" cy="40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5F9E1-3BE4-D746-8626-DF372916CC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8292" y="2607056"/>
                <a:ext cx="724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53157D-CC0C-9447-915C-5A92446958FF}"/>
                  </a:ext>
                </a:extLst>
              </p14:cNvPr>
              <p14:cNvContentPartPr/>
              <p14:nvPr/>
            </p14:nvContentPartPr>
            <p14:xfrm>
              <a:off x="9721292" y="2737736"/>
              <a:ext cx="608040" cy="1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53157D-CC0C-9447-915C-5A92446958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7652" y="2629736"/>
                <a:ext cx="715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991D2F-8302-224D-86D8-18B3B259F56F}"/>
                  </a:ext>
                </a:extLst>
              </p14:cNvPr>
              <p14:cNvContentPartPr/>
              <p14:nvPr/>
            </p14:nvContentPartPr>
            <p14:xfrm>
              <a:off x="10548932" y="2753936"/>
              <a:ext cx="707400" cy="16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991D2F-8302-224D-86D8-18B3B259F5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5292" y="2646296"/>
                <a:ext cx="815040" cy="2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3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BE97E-C83C-D349-BBA8-37EB46D3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T-tests for significant difference in true shooting percentage and three point percentage means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10A33-6C21-D44A-907F-F2CBE7AE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7961849" cy="3602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53B8CE-BD3D-DD42-910E-58334C6E7A14}"/>
                  </a:ext>
                </a:extLst>
              </p14:cNvPr>
              <p14:cNvContentPartPr/>
              <p14:nvPr/>
            </p14:nvContentPartPr>
            <p14:xfrm>
              <a:off x="3923132" y="2803616"/>
              <a:ext cx="184716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53B8CE-BD3D-DD42-910E-58334C6E7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9132" y="2695976"/>
                <a:ext cx="1954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31DE24-DA9D-6C43-B33C-EDA3E284094C}"/>
                  </a:ext>
                </a:extLst>
              </p14:cNvPr>
              <p14:cNvContentPartPr/>
              <p14:nvPr/>
            </p14:nvContentPartPr>
            <p14:xfrm>
              <a:off x="3864452" y="3727376"/>
              <a:ext cx="2373480" cy="2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31DE24-DA9D-6C43-B33C-EDA3E28409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0812" y="3619736"/>
                <a:ext cx="2481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66939C-06CC-9E45-BD25-EAFD95C6C05D}"/>
                  </a:ext>
                </a:extLst>
              </p14:cNvPr>
              <p14:cNvContentPartPr/>
              <p14:nvPr/>
            </p14:nvContentPartPr>
            <p14:xfrm>
              <a:off x="4023932" y="4836536"/>
              <a:ext cx="1635120" cy="4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66939C-06CC-9E45-BD25-EAFD95C6C0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0292" y="4728896"/>
                <a:ext cx="17427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8FDA11-F655-A445-A0EF-E20A42D495E3}"/>
                  </a:ext>
                </a:extLst>
              </p14:cNvPr>
              <p14:cNvContentPartPr/>
              <p14:nvPr/>
            </p14:nvContentPartPr>
            <p14:xfrm>
              <a:off x="3853652" y="5788736"/>
              <a:ext cx="2262960" cy="9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8FDA11-F655-A445-A0EF-E20A42D495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9652" y="5680736"/>
                <a:ext cx="237060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4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0FEB8-16CC-A643-AB5D-9DFF1104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T-tests for significant difference in offensive/defensive efficiency means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69B3-A9FE-7949-8B99-0ABF923BB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8050811" cy="3602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76B86A-007F-FB45-BDD4-AE5EE505713C}"/>
                  </a:ext>
                </a:extLst>
              </p14:cNvPr>
              <p14:cNvContentPartPr/>
              <p14:nvPr/>
            </p14:nvContentPartPr>
            <p14:xfrm>
              <a:off x="4030052" y="2789576"/>
              <a:ext cx="1871280" cy="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76B86A-007F-FB45-BDD4-AE5EE50571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6412" y="2681576"/>
                <a:ext cx="19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2727E0-A9D8-CB47-87A0-E597A741D284}"/>
                  </a:ext>
                </a:extLst>
              </p14:cNvPr>
              <p14:cNvContentPartPr/>
              <p14:nvPr/>
            </p14:nvContentPartPr>
            <p14:xfrm>
              <a:off x="3895772" y="3775616"/>
              <a:ext cx="2012760" cy="5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2727E0-A9D8-CB47-87A0-E597A741D2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1772" y="3667976"/>
                <a:ext cx="2120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066717-444F-5942-86A6-747ED568472B}"/>
                  </a:ext>
                </a:extLst>
              </p14:cNvPr>
              <p14:cNvContentPartPr/>
              <p14:nvPr/>
            </p14:nvContentPartPr>
            <p14:xfrm>
              <a:off x="3968132" y="4941656"/>
              <a:ext cx="1785240" cy="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066717-444F-5942-86A6-747ED56847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4132" y="4833656"/>
                <a:ext cx="1892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928671-236B-FB43-BEFE-4D7A9BFBEECA}"/>
                  </a:ext>
                </a:extLst>
              </p14:cNvPr>
              <p14:cNvContentPartPr/>
              <p14:nvPr/>
            </p14:nvContentPartPr>
            <p14:xfrm>
              <a:off x="3907652" y="5836616"/>
              <a:ext cx="2692440" cy="8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928671-236B-FB43-BEFE-4D7A9BFBEE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4012" y="5728976"/>
                <a:ext cx="28000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2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48D46-8364-AF4A-A4DE-7BE20407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T-tests for significant difference in average three point attempts and three pointers made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7C3BA-17F6-1648-8A4B-5FE846F7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8841073" cy="3602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674954-CF17-0E4A-B845-6EC2CA389B9B}"/>
                  </a:ext>
                </a:extLst>
              </p14:cNvPr>
              <p14:cNvContentPartPr/>
              <p14:nvPr/>
            </p14:nvContentPartPr>
            <p14:xfrm>
              <a:off x="4421732" y="2873456"/>
              <a:ext cx="1893240" cy="3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674954-CF17-0E4A-B845-6EC2CA389B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8092" y="2765456"/>
                <a:ext cx="20008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168456-0B15-DB40-A75B-57DED407076C}"/>
                  </a:ext>
                </a:extLst>
              </p14:cNvPr>
              <p14:cNvContentPartPr/>
              <p14:nvPr/>
            </p14:nvContentPartPr>
            <p14:xfrm>
              <a:off x="4305092" y="3895856"/>
              <a:ext cx="206604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168456-0B15-DB40-A75B-57DED40707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1452" y="3788216"/>
                <a:ext cx="2173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84A43F-6894-CF4E-A7CF-A09A11DF8670}"/>
                  </a:ext>
                </a:extLst>
              </p14:cNvPr>
              <p14:cNvContentPartPr/>
              <p14:nvPr/>
            </p14:nvContentPartPr>
            <p14:xfrm>
              <a:off x="4331012" y="4656896"/>
              <a:ext cx="2054160" cy="6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84A43F-6894-CF4E-A7CF-A09A11DF86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77012" y="4548896"/>
                <a:ext cx="2161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B9EFB9-C05B-D445-AF23-8ACA4DB1D0CA}"/>
                  </a:ext>
                </a:extLst>
              </p14:cNvPr>
              <p14:cNvContentPartPr/>
              <p14:nvPr/>
            </p14:nvContentPartPr>
            <p14:xfrm>
              <a:off x="4592372" y="5698016"/>
              <a:ext cx="1967760" cy="65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B9EFB9-C05B-D445-AF23-8ACA4DB1D0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8372" y="5590016"/>
                <a:ext cx="207540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78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93EB-6E75-4941-8302-AA32160D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Early </a:t>
            </a:r>
            <a:r>
              <a:rPr lang="en-US" sz="2400" dirty="0" err="1"/>
              <a:t>Nba</a:t>
            </a:r>
            <a:r>
              <a:rPr lang="en-US" sz="2400" dirty="0"/>
              <a:t> Scatter plots testing correlation between tsp and off/def rating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B80595-DDAF-5E4C-A448-D36A1B50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42" y="926726"/>
            <a:ext cx="3989591" cy="303208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5CA165-6FCF-8943-BCBF-2A79AC1C5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66" y="926726"/>
            <a:ext cx="3775509" cy="30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3FD20-407F-A049-AD0B-F0FD1082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676012"/>
            <a:ext cx="10146224" cy="844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modern Nba Scatter plots testing correlation between tsp and off/def rating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9C71-512A-C940-BB66-0344F1541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42" y="1028700"/>
            <a:ext cx="3907386" cy="2920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6C2F4A-6093-CD4B-8832-480A5CE1D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876" y="1028701"/>
            <a:ext cx="3933700" cy="29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92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333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Final capstone project</vt:lpstr>
      <vt:lpstr>background</vt:lpstr>
      <vt:lpstr>Early nba descriptive statistics: 1980-2012</vt:lpstr>
      <vt:lpstr>Modern nba descriptive statistics: 2013-present</vt:lpstr>
      <vt:lpstr>T-tests for significant difference in true shooting percentage and three point percentage means</vt:lpstr>
      <vt:lpstr>T-tests for significant difference in offensive/defensive efficiency means</vt:lpstr>
      <vt:lpstr>T-tests for significant difference in average three point attempts and three pointers made</vt:lpstr>
      <vt:lpstr>Early Nba Scatter plots testing correlation between tsp and off/def rating</vt:lpstr>
      <vt:lpstr>modern Nba Scatter plots testing correlation between tsp and off/def rating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</dc:title>
  <dc:creator>Microsoft Office User</dc:creator>
  <cp:lastModifiedBy>Microsoft Office User</cp:lastModifiedBy>
  <cp:revision>6</cp:revision>
  <dcterms:created xsi:type="dcterms:W3CDTF">2019-06-25T17:30:03Z</dcterms:created>
  <dcterms:modified xsi:type="dcterms:W3CDTF">2019-06-26T03:29:51Z</dcterms:modified>
</cp:coreProperties>
</file>