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6C127C-0768-49E3-A192-1D886246BF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26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576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2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49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91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452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55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61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95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08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4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22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634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Arial Bold 36 Point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 – Arial Bold 24 Point</a:t>
            </a:r>
          </a:p>
          <a:p>
            <a:pPr lvl="1"/>
            <a:r>
              <a:rPr lang="en-US"/>
              <a:t>Second level – Arial Bold 20 Point</a:t>
            </a:r>
          </a:p>
          <a:p>
            <a:pPr lvl="2"/>
            <a:r>
              <a:rPr lang="en-US"/>
              <a:t>Third level – Arial Bold 18 Point</a:t>
            </a:r>
          </a:p>
          <a:p>
            <a:pPr lvl="3"/>
            <a:r>
              <a:rPr lang="en-US"/>
              <a:t>Fourth level – Arial Bold 16 Point</a:t>
            </a:r>
          </a:p>
          <a:p>
            <a:pPr lvl="4"/>
            <a:r>
              <a:rPr lang="en-US"/>
              <a:t>Fifth level – Arial Bold 14 Point</a:t>
            </a:r>
          </a:p>
          <a:p>
            <a:pPr lvl="4"/>
            <a:endParaRPr lang="en-US"/>
          </a:p>
          <a:p>
            <a:pPr lvl="0"/>
            <a:r>
              <a:rPr lang="en-US"/>
              <a:t>All Left Justified, no centering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b="1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057400"/>
            <a:ext cx="861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Colorado River Mid-Term Modeling System</a:t>
            </a:r>
          </a:p>
          <a:p>
            <a:r>
              <a:rPr lang="en-US" sz="36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Ensemble Output</a:t>
            </a:r>
          </a:p>
        </p:txBody>
      </p:sp>
      <p:sp>
        <p:nvSpPr>
          <p:cNvPr id="3" name="TextBox2"/>
          <p:cNvSpPr txBox="1"/>
          <p:nvPr/>
        </p:nvSpPr>
        <p:spPr>
          <a:xfrm>
            <a:off x="304800" y="403860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ranklin Gothic Book" panose="020B0503020102020204" pitchFamily="34" charset="0"/>
              </a:rPr>
              <a:t>Run Information: Start month, end month, run duration</a:t>
            </a:r>
          </a:p>
        </p:txBody>
      </p:sp>
      <p:sp>
        <p:nvSpPr>
          <p:cNvPr id="4" name="TextBox3"/>
          <p:cNvSpPr txBox="1"/>
          <p:nvPr/>
        </p:nvSpPr>
        <p:spPr>
          <a:xfrm>
            <a:off x="332232" y="4724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Date: The Date of the model run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5146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Other information: Information or other notes that would be important to note about the run, any information changed by stakeholder analysis or any specific numbers that would be important to stakeholder’s management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Franklin Gothic Book" panose="020B0503020102020204" pitchFamily="34" charset="0"/>
              </a:rPr>
              <a:t>Model Run Information</a:t>
            </a:r>
          </a:p>
        </p:txBody>
      </p:sp>
    </p:spTree>
    <p:extLst>
      <p:ext uri="{BB962C8B-B14F-4D97-AF65-F5344CB8AC3E}">
        <p14:creationId xmlns:p14="http://schemas.microsoft.com/office/powerpoint/2010/main" val="133455989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</TotalTime>
  <Words>64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Franklin Gothic Book</vt:lpstr>
      <vt:lpstr>Default Design</vt:lpstr>
      <vt:lpstr>PowerPoint Presentation</vt:lpstr>
      <vt:lpstr>Model Run Information</vt:lpstr>
    </vt:vector>
  </TitlesOfParts>
  <Company>usbr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usbr</dc:creator>
  <cp:lastModifiedBy>Pivarnik, Alexander J</cp:lastModifiedBy>
  <cp:revision>50</cp:revision>
  <dcterms:created xsi:type="dcterms:W3CDTF">2004-03-19T17:04:19Z</dcterms:created>
  <dcterms:modified xsi:type="dcterms:W3CDTF">2021-05-26T19:26:02Z</dcterms:modified>
</cp:coreProperties>
</file>