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>
        <p:scale>
          <a:sx n="78" d="100"/>
          <a:sy n="78" d="100"/>
        </p:scale>
        <p:origin x="1743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C48-E660-6657-7199-950E63FB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9758-DEF8-E968-935D-F747D0F18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F542-2F0E-E6CC-3CF9-5689AE0A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BE7F-59B1-3D8A-6996-B8FC9ECC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6EA2-0823-4F7F-5145-D171C03D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604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6C8B-D4A8-87AA-1CAF-1B2708AE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7931E-D339-5903-6DCF-6D6A9F75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5B11-52F9-59CE-66D0-BFC2DFFD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87A4-D2F9-757D-3E17-1917C78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CFCE-B798-D4B1-86D6-50C2B424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62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00927-A1E4-F023-1971-CC3B650B8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D6BF2-7929-D895-11E7-A7CE34B47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A9CD-25A9-DDFC-1FC2-A747E0A5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C1D7-BBAD-C7E0-A213-EF3B0C7B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7050-70E0-AFF5-BDA3-952B5955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14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B7BB-A0E2-9107-85EE-CFDCDFE3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5000-BD12-3663-5FB5-F591B36F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A94C-22D6-7E8A-1208-78DA06FA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5D42-6B51-C6F1-1547-3426DEC0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94FD-6AF6-F66E-D286-C7B6390E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95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8229-3DFC-AABD-9FD9-0B37CBB3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AEF00-627D-8500-33D4-4BE2B5D4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6689-16C8-F1D7-3C54-97C84DED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9E84-9579-59A2-D993-A8E168D0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A5FC-4432-D9F8-D3C9-FF1A0D70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167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BD04-EFEB-75AA-0937-AD6F9E8A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7AE2-1C81-EC80-CB8F-B30FB6A21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A883B-F54F-EFB9-15E3-4415E8A03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72F3-E038-9801-D1AD-AD973A21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1FAE-19D0-BCC1-00DB-9D7FECF0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DA583-2650-0728-3E24-0BB3C2D4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46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E55A-9B5C-7A22-E9EF-0193AD2D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DD6DA-30FB-9174-AD43-56C95C78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30609-F3BA-85AF-FB08-2A0A81CEF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04482-7286-6183-14AC-F3578463D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028A4-EF01-ECCC-39DE-AD96A0ABB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1F896-B371-DFE1-9D31-C69D8BD2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C834E-081C-D93B-7601-FA07767D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33864-D52C-3003-BAAD-57A0E25D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D22B-3830-A960-3EFB-3A0818CC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9B1B5-76AF-B9A8-394E-3125B4D3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13762-49A2-4654-8AB5-A3A47033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3D372-720F-D42F-DE4F-D336028B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732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C1ECD-2D89-E0D5-D6AD-24DB3607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11AC1-4EB2-FEF2-C5BE-0B2A33B8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B7A09-ABC7-E7A4-3754-E2B2A801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073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E1C7-41B7-4886-9EBA-342692DC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031A-2D2C-0B79-1A52-8533C1F2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E5626-3CBE-EB6E-C2BA-6B05AC428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498A9-4454-B651-16A4-7DEE8823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690D4-CCC7-053A-0A25-07C8A801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02EB9-1F72-0D26-0BC8-D4E40006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69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C220-1201-F9A4-DD86-5465E173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194E9-0662-FF04-5332-6A3DC30B8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5B889-5BD8-FB8B-3AA1-EDDB7F68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BEEBE-70CF-15B3-71B3-3CFBAC59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9840F-59EE-387E-44C5-5DDC4129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0BAB-6C17-6A90-6A35-B9E8A5B6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157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958D5-E6B3-74C7-477C-D18EA34F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A7E1-6B74-538D-3D9E-62CC02A19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8295-7D2E-9DE0-F5B8-3EC357AA6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9A574-5793-4EA7-9FA7-2B54D214A70B}" type="datetimeFigureOut">
              <a:rPr lang="en-DE" smtClean="0"/>
              <a:t>04/10/2024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F5F8-10AF-E3C9-9EF8-4D963268B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7866-4500-4AB7-4D2D-E186DAB65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9219A-AF7E-4BBA-9529-1BA0B73C93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35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824B65E0-EF38-B0F0-F22B-EC9879F66617}"/>
              </a:ext>
            </a:extLst>
          </p:cNvPr>
          <p:cNvSpPr/>
          <p:nvPr/>
        </p:nvSpPr>
        <p:spPr>
          <a:xfrm>
            <a:off x="-20040" y="346558"/>
            <a:ext cx="914400" cy="914400"/>
          </a:xfrm>
          <a:prstGeom prst="arc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1E55F7-666B-DE95-B9CE-A85BC0E569A5}"/>
              </a:ext>
            </a:extLst>
          </p:cNvPr>
          <p:cNvCxnSpPr>
            <a:cxnSpLocks/>
          </p:cNvCxnSpPr>
          <p:nvPr/>
        </p:nvCxnSpPr>
        <p:spPr>
          <a:xfrm>
            <a:off x="894360" y="802189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3873A3-01E1-C060-269A-CEB14EED5C0D}"/>
              </a:ext>
            </a:extLst>
          </p:cNvPr>
          <p:cNvGrpSpPr/>
          <p:nvPr/>
        </p:nvGrpSpPr>
        <p:grpSpPr>
          <a:xfrm rot="16200000">
            <a:off x="1570112" y="1987275"/>
            <a:ext cx="914400" cy="1945473"/>
            <a:chOff x="4378903" y="1267046"/>
            <a:chExt cx="914400" cy="1945473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A8FB08DD-F25C-69FC-012C-01779E43EDC7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100B95-05C0-99F6-8E91-0A4BB4ADA43D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5B4817F2-A162-904E-F9D3-ED4CF6018CFE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5EB9CD-ED61-2A58-4696-48D555112108}"/>
              </a:ext>
            </a:extLst>
          </p:cNvPr>
          <p:cNvCxnSpPr>
            <a:cxnSpLocks/>
          </p:cNvCxnSpPr>
          <p:nvPr/>
        </p:nvCxnSpPr>
        <p:spPr>
          <a:xfrm>
            <a:off x="1055228" y="2985758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00299-6939-D6C3-2A49-4A03E8239261}"/>
              </a:ext>
            </a:extLst>
          </p:cNvPr>
          <p:cNvCxnSpPr>
            <a:cxnSpLocks/>
          </p:cNvCxnSpPr>
          <p:nvPr/>
        </p:nvCxnSpPr>
        <p:spPr>
          <a:xfrm>
            <a:off x="3000049" y="2985757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E5545E-ECC0-5E63-5CDE-E36172B13037}"/>
              </a:ext>
            </a:extLst>
          </p:cNvPr>
          <p:cNvCxnSpPr>
            <a:cxnSpLocks/>
          </p:cNvCxnSpPr>
          <p:nvPr/>
        </p:nvCxnSpPr>
        <p:spPr>
          <a:xfrm>
            <a:off x="1054576" y="4049146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DFEE0-E55B-4987-28F3-87AF3ECD71A0}"/>
              </a:ext>
            </a:extLst>
          </p:cNvPr>
          <p:cNvCxnSpPr>
            <a:cxnSpLocks/>
          </p:cNvCxnSpPr>
          <p:nvPr/>
        </p:nvCxnSpPr>
        <p:spPr>
          <a:xfrm>
            <a:off x="2999819" y="4049146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BE490D-B9E8-B0A7-6A27-F31B77AAE7CD}"/>
              </a:ext>
            </a:extLst>
          </p:cNvPr>
          <p:cNvGrpSpPr/>
          <p:nvPr/>
        </p:nvGrpSpPr>
        <p:grpSpPr>
          <a:xfrm rot="5400000">
            <a:off x="1570112" y="4156451"/>
            <a:ext cx="914400" cy="1945473"/>
            <a:chOff x="4378903" y="1267046"/>
            <a:chExt cx="914400" cy="1945473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ED682D04-F9AF-B751-B9C7-F3A8F63A4D11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083554-6E9C-8961-553F-BA1AF3FCA2ED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4BD78D2-7498-BD7C-EB02-D8A868215C27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10517-B3C7-684D-BB36-FC8EF8A56018}"/>
              </a:ext>
            </a:extLst>
          </p:cNvPr>
          <p:cNvCxnSpPr>
            <a:cxnSpLocks/>
          </p:cNvCxnSpPr>
          <p:nvPr/>
        </p:nvCxnSpPr>
        <p:spPr>
          <a:xfrm>
            <a:off x="1113345" y="4036860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D0C47C-9616-D71F-70F1-58849F5DBBAB}"/>
              </a:ext>
            </a:extLst>
          </p:cNvPr>
          <p:cNvCxnSpPr>
            <a:cxnSpLocks/>
          </p:cNvCxnSpPr>
          <p:nvPr/>
        </p:nvCxnSpPr>
        <p:spPr>
          <a:xfrm>
            <a:off x="3457670" y="2406681"/>
            <a:ext cx="0" cy="156991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C3637C-D4F4-3636-1924-71373B05A3F6}"/>
              </a:ext>
            </a:extLst>
          </p:cNvPr>
          <p:cNvCxnSpPr>
            <a:cxnSpLocks/>
          </p:cNvCxnSpPr>
          <p:nvPr/>
        </p:nvCxnSpPr>
        <p:spPr>
          <a:xfrm>
            <a:off x="5402491" y="2406681"/>
            <a:ext cx="0" cy="156991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707A43-25AE-B6A4-3506-2538DA872C05}"/>
              </a:ext>
            </a:extLst>
          </p:cNvPr>
          <p:cNvCxnSpPr>
            <a:cxnSpLocks/>
          </p:cNvCxnSpPr>
          <p:nvPr/>
        </p:nvCxnSpPr>
        <p:spPr>
          <a:xfrm>
            <a:off x="3457018" y="4007343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C23E68-59AD-5BDE-7728-93510E5CA2D9}"/>
              </a:ext>
            </a:extLst>
          </p:cNvPr>
          <p:cNvCxnSpPr>
            <a:cxnSpLocks/>
          </p:cNvCxnSpPr>
          <p:nvPr/>
        </p:nvCxnSpPr>
        <p:spPr>
          <a:xfrm>
            <a:off x="5402261" y="4007343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7177EF-0CAB-776D-1D48-EA08B80B2E96}"/>
              </a:ext>
            </a:extLst>
          </p:cNvPr>
          <p:cNvCxnSpPr>
            <a:cxnSpLocks/>
          </p:cNvCxnSpPr>
          <p:nvPr/>
        </p:nvCxnSpPr>
        <p:spPr>
          <a:xfrm flipH="1">
            <a:off x="3515787" y="5544586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2CFC1B-841D-4C02-89E2-52EB5997E44E}"/>
              </a:ext>
            </a:extLst>
          </p:cNvPr>
          <p:cNvCxnSpPr>
            <a:cxnSpLocks/>
          </p:cNvCxnSpPr>
          <p:nvPr/>
        </p:nvCxnSpPr>
        <p:spPr>
          <a:xfrm>
            <a:off x="3515787" y="3995057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49CFE0-9152-A564-23C8-89E865A45CDE}"/>
              </a:ext>
            </a:extLst>
          </p:cNvPr>
          <p:cNvCxnSpPr>
            <a:cxnSpLocks/>
          </p:cNvCxnSpPr>
          <p:nvPr/>
        </p:nvCxnSpPr>
        <p:spPr>
          <a:xfrm>
            <a:off x="3515787" y="2439427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EEA203-7AC5-5C5F-933B-2AFCBD315A06}"/>
              </a:ext>
            </a:extLst>
          </p:cNvPr>
          <p:cNvGrpSpPr/>
          <p:nvPr/>
        </p:nvGrpSpPr>
        <p:grpSpPr>
          <a:xfrm rot="16200000">
            <a:off x="6778688" y="1607013"/>
            <a:ext cx="356841" cy="1944590"/>
            <a:chOff x="4942259" y="1267698"/>
            <a:chExt cx="356841" cy="194459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2B42C708-697F-700C-FCCB-72A1C15A5573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5EBB5A-D3DE-6AEE-6A01-9E4B0CB99AC0}"/>
                </a:ext>
              </a:extLst>
            </p:cNvPr>
            <p:cNvCxnSpPr>
              <a:cxnSpLocks/>
              <a:stCxn id="50" idx="2"/>
              <a:endCxn id="64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F83D1625-CE72-2DB4-E561-92A7EE49EA52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59A0DA-66E9-DEBF-4AD6-01265B935FD3}"/>
              </a:ext>
            </a:extLst>
          </p:cNvPr>
          <p:cNvCxnSpPr>
            <a:cxnSpLocks/>
          </p:cNvCxnSpPr>
          <p:nvPr/>
        </p:nvCxnSpPr>
        <p:spPr>
          <a:xfrm>
            <a:off x="5984811" y="2596073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B662D8-28C5-9FC8-5C96-D10F8A75E768}"/>
              </a:ext>
            </a:extLst>
          </p:cNvPr>
          <p:cNvCxnSpPr>
            <a:cxnSpLocks/>
          </p:cNvCxnSpPr>
          <p:nvPr/>
        </p:nvCxnSpPr>
        <p:spPr>
          <a:xfrm>
            <a:off x="7929632" y="2579806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1564905-FB77-3FDD-DE84-CA2733E0E24C}"/>
              </a:ext>
            </a:extLst>
          </p:cNvPr>
          <p:cNvCxnSpPr>
            <a:cxnSpLocks/>
          </p:cNvCxnSpPr>
          <p:nvPr/>
        </p:nvCxnSpPr>
        <p:spPr>
          <a:xfrm>
            <a:off x="6042928" y="3940730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043CC4-C1AA-ED7F-D15C-9BF13A64431D}"/>
              </a:ext>
            </a:extLst>
          </p:cNvPr>
          <p:cNvGrpSpPr/>
          <p:nvPr/>
        </p:nvGrpSpPr>
        <p:grpSpPr>
          <a:xfrm rot="5400000">
            <a:off x="6770812" y="4312932"/>
            <a:ext cx="356841" cy="1944590"/>
            <a:chOff x="4942259" y="1267698"/>
            <a:chExt cx="356841" cy="1944590"/>
          </a:xfrm>
        </p:grpSpPr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ACB95A4A-4B2B-9580-9153-2F1ED2C8B9FB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27CCC1B-E0CA-567E-D825-F74E90AE971A}"/>
                </a:ext>
              </a:extLst>
            </p:cNvPr>
            <p:cNvCxnSpPr>
              <a:cxnSpLocks/>
              <a:stCxn id="71" idx="2"/>
              <a:endCxn id="73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256A74CA-9148-CA66-E545-D81FE5B5251E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DEB81A-05A8-3D68-F416-2375C7E12D92}"/>
              </a:ext>
            </a:extLst>
          </p:cNvPr>
          <p:cNvCxnSpPr>
            <a:cxnSpLocks/>
          </p:cNvCxnSpPr>
          <p:nvPr/>
        </p:nvCxnSpPr>
        <p:spPr>
          <a:xfrm rot="10800000">
            <a:off x="7921530" y="3942266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9607F9-7E80-BA0E-D894-002486B4C0B6}"/>
              </a:ext>
            </a:extLst>
          </p:cNvPr>
          <p:cNvCxnSpPr>
            <a:cxnSpLocks/>
          </p:cNvCxnSpPr>
          <p:nvPr/>
        </p:nvCxnSpPr>
        <p:spPr>
          <a:xfrm rot="10800000">
            <a:off x="5976709" y="3942267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1B24914-F597-105D-C489-9F28ECCD1E77}"/>
              </a:ext>
            </a:extLst>
          </p:cNvPr>
          <p:cNvCxnSpPr>
            <a:cxnSpLocks/>
          </p:cNvCxnSpPr>
          <p:nvPr/>
        </p:nvCxnSpPr>
        <p:spPr>
          <a:xfrm>
            <a:off x="8681774" y="2751523"/>
            <a:ext cx="0" cy="117074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505C56-3B26-6F6B-01D8-5154D723CB86}"/>
              </a:ext>
            </a:extLst>
          </p:cNvPr>
          <p:cNvCxnSpPr>
            <a:cxnSpLocks/>
          </p:cNvCxnSpPr>
          <p:nvPr/>
        </p:nvCxnSpPr>
        <p:spPr>
          <a:xfrm>
            <a:off x="10626595" y="2751523"/>
            <a:ext cx="0" cy="117074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9646BC3-34BF-B9AD-7A60-3DF2BFFD922A}"/>
              </a:ext>
            </a:extLst>
          </p:cNvPr>
          <p:cNvCxnSpPr>
            <a:cxnSpLocks/>
          </p:cNvCxnSpPr>
          <p:nvPr/>
        </p:nvCxnSpPr>
        <p:spPr>
          <a:xfrm>
            <a:off x="8739891" y="3940730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CC28E8-0878-FCD9-B8D3-024CA0BAF3C2}"/>
              </a:ext>
            </a:extLst>
          </p:cNvPr>
          <p:cNvCxnSpPr>
            <a:cxnSpLocks/>
          </p:cNvCxnSpPr>
          <p:nvPr/>
        </p:nvCxnSpPr>
        <p:spPr>
          <a:xfrm flipV="1">
            <a:off x="10618493" y="3942266"/>
            <a:ext cx="0" cy="11645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B2E991-1C16-B46D-146C-75A64A7E5FA8}"/>
              </a:ext>
            </a:extLst>
          </p:cNvPr>
          <p:cNvCxnSpPr>
            <a:cxnSpLocks/>
          </p:cNvCxnSpPr>
          <p:nvPr/>
        </p:nvCxnSpPr>
        <p:spPr>
          <a:xfrm flipV="1">
            <a:off x="8673672" y="3942267"/>
            <a:ext cx="0" cy="116454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631D6BA-F98C-3B8E-B132-6790B9B45032}"/>
              </a:ext>
            </a:extLst>
          </p:cNvPr>
          <p:cNvGrpSpPr/>
          <p:nvPr/>
        </p:nvGrpSpPr>
        <p:grpSpPr>
          <a:xfrm>
            <a:off x="8673672" y="5106806"/>
            <a:ext cx="1944819" cy="356841"/>
            <a:chOff x="8673672" y="5106806"/>
            <a:chExt cx="1944819" cy="35684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30232EC-9273-C86F-4D0C-97112C93A23A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55E4A7E7-F519-1748-BA67-890244457DE4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ECAA4BD-25C9-A191-83DC-552E4CB376DE}"/>
                  </a:ext>
                </a:extLst>
              </p:cNvPr>
              <p:cNvCxnSpPr>
                <a:cxnSpLocks/>
                <a:stCxn id="87" idx="2"/>
                <a:endCxn id="89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F85A24F4-5845-7BC5-571C-8D7B8F87F164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7B50F7E-EAA7-39CF-8EFD-4E9C1406C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A97C3FD-8E1C-B61C-5112-F71C7AF09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F65C82D-C504-1D95-4B9B-0ABABA105824}"/>
              </a:ext>
            </a:extLst>
          </p:cNvPr>
          <p:cNvGrpSpPr/>
          <p:nvPr/>
        </p:nvGrpSpPr>
        <p:grpSpPr>
          <a:xfrm rot="10800000">
            <a:off x="8681547" y="2394682"/>
            <a:ext cx="1944819" cy="356841"/>
            <a:chOff x="8673672" y="5106806"/>
            <a:chExt cx="1944819" cy="3568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08F8B72-72F6-56A2-65DA-B1CF6AD4E800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F3D6C92F-B1CE-E7C5-B0B8-AD99F5E720EA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0B520BF-6643-58B4-CF0A-8AEE468BC9A0}"/>
                  </a:ext>
                </a:extLst>
              </p:cNvPr>
              <p:cNvCxnSpPr>
                <a:cxnSpLocks/>
                <a:stCxn id="103" idx="2"/>
                <a:endCxn id="105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D03A0575-3230-CAAE-CA93-ECF1445A03FA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92CE67D-40A1-0787-A0A9-9AD7AA841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57EE0EA-2F72-967F-5109-9566B1C9A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26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93873A3-01E1-C060-269A-CEB14EED5C0D}"/>
              </a:ext>
            </a:extLst>
          </p:cNvPr>
          <p:cNvGrpSpPr/>
          <p:nvPr/>
        </p:nvGrpSpPr>
        <p:grpSpPr>
          <a:xfrm rot="16200000">
            <a:off x="985447" y="-285399"/>
            <a:ext cx="914400" cy="1945473"/>
            <a:chOff x="4378903" y="1267046"/>
            <a:chExt cx="914400" cy="1945473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A8FB08DD-F25C-69FC-012C-01779E43EDC7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100B95-05C0-99F6-8E91-0A4BB4ADA43D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5B4817F2-A162-904E-F9D3-ED4CF6018CFE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5EB9CD-ED61-2A58-4696-48D555112108}"/>
              </a:ext>
            </a:extLst>
          </p:cNvPr>
          <p:cNvCxnSpPr>
            <a:cxnSpLocks/>
          </p:cNvCxnSpPr>
          <p:nvPr/>
        </p:nvCxnSpPr>
        <p:spPr>
          <a:xfrm>
            <a:off x="470563" y="713084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00299-6939-D6C3-2A49-4A03E8239261}"/>
              </a:ext>
            </a:extLst>
          </p:cNvPr>
          <p:cNvCxnSpPr>
            <a:cxnSpLocks/>
          </p:cNvCxnSpPr>
          <p:nvPr/>
        </p:nvCxnSpPr>
        <p:spPr>
          <a:xfrm>
            <a:off x="2415384" y="713083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E5545E-ECC0-5E63-5CDE-E36172B13037}"/>
              </a:ext>
            </a:extLst>
          </p:cNvPr>
          <p:cNvCxnSpPr>
            <a:cxnSpLocks/>
          </p:cNvCxnSpPr>
          <p:nvPr/>
        </p:nvCxnSpPr>
        <p:spPr>
          <a:xfrm>
            <a:off x="469911" y="1776472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DFEE0-E55B-4987-28F3-87AF3ECD71A0}"/>
              </a:ext>
            </a:extLst>
          </p:cNvPr>
          <p:cNvCxnSpPr>
            <a:cxnSpLocks/>
          </p:cNvCxnSpPr>
          <p:nvPr/>
        </p:nvCxnSpPr>
        <p:spPr>
          <a:xfrm>
            <a:off x="2415154" y="1776472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BE490D-B9E8-B0A7-6A27-F31B77AAE7CD}"/>
              </a:ext>
            </a:extLst>
          </p:cNvPr>
          <p:cNvGrpSpPr/>
          <p:nvPr/>
        </p:nvGrpSpPr>
        <p:grpSpPr>
          <a:xfrm rot="5400000">
            <a:off x="985447" y="1883777"/>
            <a:ext cx="914400" cy="1945473"/>
            <a:chOff x="4378903" y="1267046"/>
            <a:chExt cx="914400" cy="1945473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ED682D04-F9AF-B751-B9C7-F3A8F63A4D11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083554-6E9C-8961-553F-BA1AF3FCA2ED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4BD78D2-7498-BD7C-EB02-D8A868215C27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10517-B3C7-684D-BB36-FC8EF8A56018}"/>
              </a:ext>
            </a:extLst>
          </p:cNvPr>
          <p:cNvCxnSpPr>
            <a:cxnSpLocks/>
          </p:cNvCxnSpPr>
          <p:nvPr/>
        </p:nvCxnSpPr>
        <p:spPr>
          <a:xfrm>
            <a:off x="528680" y="1764186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AC5A735-99CB-8846-3056-A13EB8EBCA08}"/>
              </a:ext>
            </a:extLst>
          </p:cNvPr>
          <p:cNvGrpSpPr/>
          <p:nvPr/>
        </p:nvGrpSpPr>
        <p:grpSpPr>
          <a:xfrm rot="16200000">
            <a:off x="3242544" y="-285399"/>
            <a:ext cx="914400" cy="1945473"/>
            <a:chOff x="4378903" y="1267046"/>
            <a:chExt cx="914400" cy="1945473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B058D9A3-68FC-C0FE-486C-DC8D62E82474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957F53-D0E1-9774-2CEB-771B435BF152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6678863A-1CA7-2E42-232A-CB49EE69F285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E4D243-8788-A2CA-916F-2A109FB0945F}"/>
              </a:ext>
            </a:extLst>
          </p:cNvPr>
          <p:cNvCxnSpPr>
            <a:cxnSpLocks/>
          </p:cNvCxnSpPr>
          <p:nvPr/>
        </p:nvCxnSpPr>
        <p:spPr>
          <a:xfrm>
            <a:off x="2727660" y="713084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8A01A3-4191-CD6A-F0CA-9A27E66F76A5}"/>
              </a:ext>
            </a:extLst>
          </p:cNvPr>
          <p:cNvCxnSpPr>
            <a:cxnSpLocks/>
          </p:cNvCxnSpPr>
          <p:nvPr/>
        </p:nvCxnSpPr>
        <p:spPr>
          <a:xfrm>
            <a:off x="4672481" y="713083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453251-0DC6-6881-AFE0-357BA3993F8C}"/>
              </a:ext>
            </a:extLst>
          </p:cNvPr>
          <p:cNvCxnSpPr>
            <a:cxnSpLocks/>
          </p:cNvCxnSpPr>
          <p:nvPr/>
        </p:nvCxnSpPr>
        <p:spPr>
          <a:xfrm>
            <a:off x="2727008" y="1776472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A7A889-AE09-2570-C8E2-9CBF32C9A9D1}"/>
              </a:ext>
            </a:extLst>
          </p:cNvPr>
          <p:cNvCxnSpPr>
            <a:cxnSpLocks/>
          </p:cNvCxnSpPr>
          <p:nvPr/>
        </p:nvCxnSpPr>
        <p:spPr>
          <a:xfrm>
            <a:off x="4672251" y="1776472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28B511-52A4-20C5-EDBF-D4A4AC170183}"/>
              </a:ext>
            </a:extLst>
          </p:cNvPr>
          <p:cNvGrpSpPr/>
          <p:nvPr/>
        </p:nvGrpSpPr>
        <p:grpSpPr>
          <a:xfrm rot="5400000">
            <a:off x="3242544" y="1883777"/>
            <a:ext cx="914400" cy="1945473"/>
            <a:chOff x="4378903" y="1267046"/>
            <a:chExt cx="914400" cy="1945473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A71213AE-CAFD-1838-2340-75537E7EDB28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E69A4B-0643-CEC5-9C17-6D1358B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760AA00E-6832-4A21-E009-AA175D1037FD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382026-0437-82AE-799B-F3D4E67832B9}"/>
              </a:ext>
            </a:extLst>
          </p:cNvPr>
          <p:cNvCxnSpPr>
            <a:cxnSpLocks/>
          </p:cNvCxnSpPr>
          <p:nvPr/>
        </p:nvCxnSpPr>
        <p:spPr>
          <a:xfrm>
            <a:off x="2785777" y="1764186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D6CDFA-91FD-4C1C-2CD6-0457CFC71896}"/>
              </a:ext>
            </a:extLst>
          </p:cNvPr>
          <p:cNvGrpSpPr/>
          <p:nvPr/>
        </p:nvGrpSpPr>
        <p:grpSpPr>
          <a:xfrm rot="16200000">
            <a:off x="5499639" y="-215768"/>
            <a:ext cx="914400" cy="1945473"/>
            <a:chOff x="4378903" y="1267046"/>
            <a:chExt cx="914400" cy="1945473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C9AA185A-F83A-7C67-0FBB-742FD3038006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BD85A5-A782-204D-0565-E75A0E4B60E0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F0C2C777-0BA2-4989-A34F-821F320F5FEF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1765B1-B964-9A3D-B050-909B215B98EE}"/>
              </a:ext>
            </a:extLst>
          </p:cNvPr>
          <p:cNvCxnSpPr>
            <a:cxnSpLocks/>
          </p:cNvCxnSpPr>
          <p:nvPr/>
        </p:nvCxnSpPr>
        <p:spPr>
          <a:xfrm>
            <a:off x="4984755" y="782715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58FB5-4C92-8D84-07A9-BBCD1536F106}"/>
              </a:ext>
            </a:extLst>
          </p:cNvPr>
          <p:cNvCxnSpPr>
            <a:cxnSpLocks/>
          </p:cNvCxnSpPr>
          <p:nvPr/>
        </p:nvCxnSpPr>
        <p:spPr>
          <a:xfrm>
            <a:off x="6929576" y="782714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3C9709-3D10-3236-4141-28D892B7AACE}"/>
              </a:ext>
            </a:extLst>
          </p:cNvPr>
          <p:cNvCxnSpPr>
            <a:cxnSpLocks/>
          </p:cNvCxnSpPr>
          <p:nvPr/>
        </p:nvCxnSpPr>
        <p:spPr>
          <a:xfrm>
            <a:off x="4984103" y="1846103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0DCD7B-BEB0-13D4-BDF9-8AA5ABD145F9}"/>
              </a:ext>
            </a:extLst>
          </p:cNvPr>
          <p:cNvCxnSpPr>
            <a:cxnSpLocks/>
          </p:cNvCxnSpPr>
          <p:nvPr/>
        </p:nvCxnSpPr>
        <p:spPr>
          <a:xfrm>
            <a:off x="6929346" y="1846103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1CE44B-7356-03C8-B3A4-70E275C4A1A1}"/>
              </a:ext>
            </a:extLst>
          </p:cNvPr>
          <p:cNvGrpSpPr/>
          <p:nvPr/>
        </p:nvGrpSpPr>
        <p:grpSpPr>
          <a:xfrm rot="5400000">
            <a:off x="5499639" y="1953408"/>
            <a:ext cx="914400" cy="1945473"/>
            <a:chOff x="4378903" y="1267046"/>
            <a:chExt cx="914400" cy="1945473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7D6BCD79-3C13-ADD4-D586-109E8394251A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E9776E-A20C-465B-02B1-C3D3A524D215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08C75169-88A2-0D23-E38F-E0F12A7DE4D8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3F564E-00FE-1F3C-FADB-E010868C67D4}"/>
              </a:ext>
            </a:extLst>
          </p:cNvPr>
          <p:cNvCxnSpPr>
            <a:cxnSpLocks/>
          </p:cNvCxnSpPr>
          <p:nvPr/>
        </p:nvCxnSpPr>
        <p:spPr>
          <a:xfrm>
            <a:off x="5042872" y="1833817"/>
            <a:ext cx="181960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96D13F-E282-F1DC-087B-DF08EF19D401}"/>
              </a:ext>
            </a:extLst>
          </p:cNvPr>
          <p:cNvGrpSpPr/>
          <p:nvPr/>
        </p:nvGrpSpPr>
        <p:grpSpPr>
          <a:xfrm rot="16200000">
            <a:off x="7751113" y="-234230"/>
            <a:ext cx="914400" cy="1945473"/>
            <a:chOff x="4378903" y="1267046"/>
            <a:chExt cx="914400" cy="1945473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96678334-06FE-118B-0A61-843E2DBB2C52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F703CB2-8F00-2BD7-331A-4772E19A1D70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843DBED8-9A28-3F0C-9FD1-890D51EE469A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0CAAF4-D9D7-46DB-66C4-64AC964122A6}"/>
              </a:ext>
            </a:extLst>
          </p:cNvPr>
          <p:cNvCxnSpPr>
            <a:cxnSpLocks/>
          </p:cNvCxnSpPr>
          <p:nvPr/>
        </p:nvCxnSpPr>
        <p:spPr>
          <a:xfrm>
            <a:off x="7236229" y="764253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B31495-92E0-528C-7A1E-6CA4AAE5DCFB}"/>
              </a:ext>
            </a:extLst>
          </p:cNvPr>
          <p:cNvCxnSpPr>
            <a:cxnSpLocks/>
          </p:cNvCxnSpPr>
          <p:nvPr/>
        </p:nvCxnSpPr>
        <p:spPr>
          <a:xfrm>
            <a:off x="9181050" y="764252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4F1B24-7C4B-14A5-42E6-BFCD10D677B8}"/>
              </a:ext>
            </a:extLst>
          </p:cNvPr>
          <p:cNvCxnSpPr>
            <a:cxnSpLocks/>
          </p:cNvCxnSpPr>
          <p:nvPr/>
        </p:nvCxnSpPr>
        <p:spPr>
          <a:xfrm>
            <a:off x="7235577" y="1827641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7B6912-983D-9887-9440-7ABD18165BE9}"/>
              </a:ext>
            </a:extLst>
          </p:cNvPr>
          <p:cNvCxnSpPr>
            <a:cxnSpLocks/>
          </p:cNvCxnSpPr>
          <p:nvPr/>
        </p:nvCxnSpPr>
        <p:spPr>
          <a:xfrm>
            <a:off x="9180820" y="1827641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DD3C112-77F3-ED33-9084-EE822E579334}"/>
              </a:ext>
            </a:extLst>
          </p:cNvPr>
          <p:cNvGrpSpPr/>
          <p:nvPr/>
        </p:nvGrpSpPr>
        <p:grpSpPr>
          <a:xfrm rot="5400000">
            <a:off x="7751113" y="1934946"/>
            <a:ext cx="914400" cy="1945473"/>
            <a:chOff x="4378903" y="1267046"/>
            <a:chExt cx="914400" cy="1945473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341A8981-573B-3BA0-A579-DD2648CBBB71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1512A87-235D-6A6F-C205-B0CAC5C22A18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A650F9E6-96FF-0EA5-1F78-54706078F1BE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35E864-91DC-1F62-C91C-877BCF197BF2}"/>
              </a:ext>
            </a:extLst>
          </p:cNvPr>
          <p:cNvCxnSpPr>
            <a:cxnSpLocks/>
          </p:cNvCxnSpPr>
          <p:nvPr/>
        </p:nvCxnSpPr>
        <p:spPr>
          <a:xfrm>
            <a:off x="7294346" y="1815355"/>
            <a:ext cx="181960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77C4FA-FDCA-972B-5B01-F946CB221A3E}"/>
              </a:ext>
            </a:extLst>
          </p:cNvPr>
          <p:cNvGrpSpPr/>
          <p:nvPr/>
        </p:nvGrpSpPr>
        <p:grpSpPr>
          <a:xfrm rot="16200000">
            <a:off x="10016842" y="-252692"/>
            <a:ext cx="914400" cy="1945473"/>
            <a:chOff x="4378903" y="1267046"/>
            <a:chExt cx="914400" cy="1945473"/>
          </a:xfrm>
        </p:grpSpPr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9DDAB657-1243-950D-F126-449A20475320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45FBFA1-B486-260D-543F-38DD963B80D5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942390A-0E3A-46FC-759A-04B8C49D66F0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5A39CA-4874-67DE-F397-6E3B294749AC}"/>
              </a:ext>
            </a:extLst>
          </p:cNvPr>
          <p:cNvCxnSpPr>
            <a:cxnSpLocks/>
          </p:cNvCxnSpPr>
          <p:nvPr/>
        </p:nvCxnSpPr>
        <p:spPr>
          <a:xfrm>
            <a:off x="9501958" y="745791"/>
            <a:ext cx="0" cy="10326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60603C-6147-0B9C-6BAF-AE6079DD6741}"/>
              </a:ext>
            </a:extLst>
          </p:cNvPr>
          <p:cNvCxnSpPr>
            <a:cxnSpLocks/>
          </p:cNvCxnSpPr>
          <p:nvPr/>
        </p:nvCxnSpPr>
        <p:spPr>
          <a:xfrm>
            <a:off x="11446779" y="745790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16C0CA-E4B7-E78F-668D-0C8B49C5C70D}"/>
              </a:ext>
            </a:extLst>
          </p:cNvPr>
          <p:cNvCxnSpPr>
            <a:cxnSpLocks/>
          </p:cNvCxnSpPr>
          <p:nvPr/>
        </p:nvCxnSpPr>
        <p:spPr>
          <a:xfrm>
            <a:off x="9501306" y="1809179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15AC53-BC7E-60CC-6FA1-8AAECF52977A}"/>
              </a:ext>
            </a:extLst>
          </p:cNvPr>
          <p:cNvCxnSpPr>
            <a:cxnSpLocks/>
          </p:cNvCxnSpPr>
          <p:nvPr/>
        </p:nvCxnSpPr>
        <p:spPr>
          <a:xfrm>
            <a:off x="11446549" y="1809179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E050AC6-0951-7784-5640-A18C592C9E1E}"/>
              </a:ext>
            </a:extLst>
          </p:cNvPr>
          <p:cNvGrpSpPr/>
          <p:nvPr/>
        </p:nvGrpSpPr>
        <p:grpSpPr>
          <a:xfrm rot="5400000">
            <a:off x="10016842" y="1916484"/>
            <a:ext cx="914400" cy="1945473"/>
            <a:chOff x="4378903" y="1267046"/>
            <a:chExt cx="914400" cy="1945473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64B7759B-654F-D7A4-4E2B-57FC2D8C8FB0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F10ED1-346C-27A6-A2B4-F3D60B5B99DD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F4BC394F-3464-D6F5-6246-848CD7AE76AA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78DD39-3272-BB3F-EC52-66014715B224}"/>
              </a:ext>
            </a:extLst>
          </p:cNvPr>
          <p:cNvCxnSpPr>
            <a:cxnSpLocks/>
          </p:cNvCxnSpPr>
          <p:nvPr/>
        </p:nvCxnSpPr>
        <p:spPr>
          <a:xfrm>
            <a:off x="9560075" y="1796893"/>
            <a:ext cx="181960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28C68F-AB84-9CFC-BABC-B539444AEE2F}"/>
              </a:ext>
            </a:extLst>
          </p:cNvPr>
          <p:cNvGrpSpPr/>
          <p:nvPr/>
        </p:nvGrpSpPr>
        <p:grpSpPr>
          <a:xfrm rot="16200000">
            <a:off x="918731" y="2947166"/>
            <a:ext cx="914400" cy="1945473"/>
            <a:chOff x="4378903" y="1267046"/>
            <a:chExt cx="914400" cy="1945473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06428172-9111-101B-D0C7-A6D4BC575184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159ACEB-E142-575A-C423-B602CA5D58C4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B9C0D251-075B-D75F-33A7-8972370900D4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676B288-5B9F-5397-AA4A-6BAC0603EFBA}"/>
              </a:ext>
            </a:extLst>
          </p:cNvPr>
          <p:cNvCxnSpPr>
            <a:cxnSpLocks/>
          </p:cNvCxnSpPr>
          <p:nvPr/>
        </p:nvCxnSpPr>
        <p:spPr>
          <a:xfrm>
            <a:off x="403847" y="3945649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A9564C5-9F2D-7CC4-6747-69139F1F4D9D}"/>
              </a:ext>
            </a:extLst>
          </p:cNvPr>
          <p:cNvCxnSpPr>
            <a:cxnSpLocks/>
          </p:cNvCxnSpPr>
          <p:nvPr/>
        </p:nvCxnSpPr>
        <p:spPr>
          <a:xfrm>
            <a:off x="2348668" y="3945648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253B688-960B-137C-9AB1-6E4DCAC1836A}"/>
              </a:ext>
            </a:extLst>
          </p:cNvPr>
          <p:cNvCxnSpPr>
            <a:cxnSpLocks/>
          </p:cNvCxnSpPr>
          <p:nvPr/>
        </p:nvCxnSpPr>
        <p:spPr>
          <a:xfrm>
            <a:off x="403195" y="5009037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AA6AE99-9D66-430E-7088-B3564A06A6F5}"/>
              </a:ext>
            </a:extLst>
          </p:cNvPr>
          <p:cNvCxnSpPr>
            <a:cxnSpLocks/>
          </p:cNvCxnSpPr>
          <p:nvPr/>
        </p:nvCxnSpPr>
        <p:spPr>
          <a:xfrm>
            <a:off x="2348438" y="5009037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4545E18-9603-27BA-3202-C5168CEDA704}"/>
              </a:ext>
            </a:extLst>
          </p:cNvPr>
          <p:cNvGrpSpPr/>
          <p:nvPr/>
        </p:nvGrpSpPr>
        <p:grpSpPr>
          <a:xfrm rot="5400000">
            <a:off x="918731" y="5116342"/>
            <a:ext cx="914400" cy="1945473"/>
            <a:chOff x="4378903" y="1267046"/>
            <a:chExt cx="914400" cy="1945473"/>
          </a:xfrm>
        </p:grpSpPr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B36F6DC5-8BEF-6D38-25A6-7DA002EF21A3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888A849-8546-269A-6277-E54D986A63B7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78E42C18-BFCD-293B-F942-2AB3290A2730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DE8B0E6-FFB5-623A-B7B5-DBC7EBAD1C02}"/>
              </a:ext>
            </a:extLst>
          </p:cNvPr>
          <p:cNvCxnSpPr>
            <a:cxnSpLocks/>
          </p:cNvCxnSpPr>
          <p:nvPr/>
        </p:nvCxnSpPr>
        <p:spPr>
          <a:xfrm>
            <a:off x="461964" y="4996751"/>
            <a:ext cx="181960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FCCBFD3-FC86-4CA2-6E0C-FFE92734E4A0}"/>
              </a:ext>
            </a:extLst>
          </p:cNvPr>
          <p:cNvGrpSpPr/>
          <p:nvPr/>
        </p:nvGrpSpPr>
        <p:grpSpPr>
          <a:xfrm rot="16200000">
            <a:off x="3242314" y="2959452"/>
            <a:ext cx="914400" cy="1945473"/>
            <a:chOff x="4378903" y="1267046"/>
            <a:chExt cx="914400" cy="1945473"/>
          </a:xfrm>
        </p:grpSpPr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8D602E5E-3FBD-17C5-ED59-BBF9DC6A1901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86C4B5A-D56A-AA9C-6757-937FB5A4C45D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7D47DBEA-7A24-4876-0D77-D345CB278CC5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C7890BF-B75A-31ED-ACCA-F80A1A061B45}"/>
              </a:ext>
            </a:extLst>
          </p:cNvPr>
          <p:cNvCxnSpPr>
            <a:cxnSpLocks/>
          </p:cNvCxnSpPr>
          <p:nvPr/>
        </p:nvCxnSpPr>
        <p:spPr>
          <a:xfrm>
            <a:off x="2727430" y="3957935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87374E6-6A44-5D48-9FFE-3093F0E4B17A}"/>
              </a:ext>
            </a:extLst>
          </p:cNvPr>
          <p:cNvCxnSpPr>
            <a:cxnSpLocks/>
          </p:cNvCxnSpPr>
          <p:nvPr/>
        </p:nvCxnSpPr>
        <p:spPr>
          <a:xfrm>
            <a:off x="4672251" y="3957934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0E4733D-47F8-A534-FD09-DC6DB425F5BD}"/>
              </a:ext>
            </a:extLst>
          </p:cNvPr>
          <p:cNvCxnSpPr>
            <a:cxnSpLocks/>
          </p:cNvCxnSpPr>
          <p:nvPr/>
        </p:nvCxnSpPr>
        <p:spPr>
          <a:xfrm>
            <a:off x="2726778" y="5021323"/>
            <a:ext cx="0" cy="10326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0E08CB-CA94-8B92-F77E-5871C42807FB}"/>
              </a:ext>
            </a:extLst>
          </p:cNvPr>
          <p:cNvCxnSpPr>
            <a:cxnSpLocks/>
          </p:cNvCxnSpPr>
          <p:nvPr/>
        </p:nvCxnSpPr>
        <p:spPr>
          <a:xfrm>
            <a:off x="4672021" y="5021323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1746FA2-8A54-DBA2-57A0-B31CA6D03D22}"/>
              </a:ext>
            </a:extLst>
          </p:cNvPr>
          <p:cNvGrpSpPr/>
          <p:nvPr/>
        </p:nvGrpSpPr>
        <p:grpSpPr>
          <a:xfrm rot="5400000">
            <a:off x="3242314" y="5128628"/>
            <a:ext cx="914400" cy="1945473"/>
            <a:chOff x="4378903" y="1267046"/>
            <a:chExt cx="914400" cy="1945473"/>
          </a:xfrm>
        </p:grpSpPr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9E0000D9-B6B3-CA11-79D2-7276BAE8A09B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8949E04-11B8-4581-FDC8-27E890096283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58716174-224D-76A5-F39A-B672CC7F3DAB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DAB4F75-49DE-9AF9-BDDA-3D8B33AFB767}"/>
              </a:ext>
            </a:extLst>
          </p:cNvPr>
          <p:cNvCxnSpPr>
            <a:cxnSpLocks/>
          </p:cNvCxnSpPr>
          <p:nvPr/>
        </p:nvCxnSpPr>
        <p:spPr>
          <a:xfrm>
            <a:off x="2785547" y="5009037"/>
            <a:ext cx="181960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1FA4895-2382-11E3-B53B-3DB75E9C950C}"/>
              </a:ext>
            </a:extLst>
          </p:cNvPr>
          <p:cNvGrpSpPr/>
          <p:nvPr/>
        </p:nvGrpSpPr>
        <p:grpSpPr>
          <a:xfrm rot="16200000">
            <a:off x="5565897" y="3010910"/>
            <a:ext cx="914400" cy="1945473"/>
            <a:chOff x="4378903" y="1267046"/>
            <a:chExt cx="914400" cy="1945473"/>
          </a:xfrm>
        </p:grpSpPr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373098F2-D6DE-5915-B858-2B213FEA11CA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AB2BCB7-7EA0-FBB2-48FA-EC7A91ECD2D1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C92D5425-69BB-1F6B-1DBE-66EC125FC4AF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83230DE-95AA-75D1-C6F1-868C9E025853}"/>
              </a:ext>
            </a:extLst>
          </p:cNvPr>
          <p:cNvCxnSpPr>
            <a:cxnSpLocks/>
          </p:cNvCxnSpPr>
          <p:nvPr/>
        </p:nvCxnSpPr>
        <p:spPr>
          <a:xfrm>
            <a:off x="5051013" y="4009393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9DF9A7F-049C-ABC9-E318-5C2581E4F33D}"/>
              </a:ext>
            </a:extLst>
          </p:cNvPr>
          <p:cNvCxnSpPr>
            <a:cxnSpLocks/>
          </p:cNvCxnSpPr>
          <p:nvPr/>
        </p:nvCxnSpPr>
        <p:spPr>
          <a:xfrm>
            <a:off x="6995834" y="4009392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8FD977-BC75-6842-6023-A05671B91FE1}"/>
              </a:ext>
            </a:extLst>
          </p:cNvPr>
          <p:cNvCxnSpPr>
            <a:cxnSpLocks/>
          </p:cNvCxnSpPr>
          <p:nvPr/>
        </p:nvCxnSpPr>
        <p:spPr>
          <a:xfrm>
            <a:off x="5050361" y="5072781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4308199-4A16-0B01-EAE5-FB32ECEFD8AE}"/>
              </a:ext>
            </a:extLst>
          </p:cNvPr>
          <p:cNvCxnSpPr>
            <a:cxnSpLocks/>
          </p:cNvCxnSpPr>
          <p:nvPr/>
        </p:nvCxnSpPr>
        <p:spPr>
          <a:xfrm>
            <a:off x="6995604" y="5072781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46EC0E7-209F-6F61-BE82-943E1576CB7F}"/>
              </a:ext>
            </a:extLst>
          </p:cNvPr>
          <p:cNvGrpSpPr/>
          <p:nvPr/>
        </p:nvGrpSpPr>
        <p:grpSpPr>
          <a:xfrm rot="5400000">
            <a:off x="5565897" y="5180086"/>
            <a:ext cx="914400" cy="1945473"/>
            <a:chOff x="4378903" y="1267046"/>
            <a:chExt cx="914400" cy="1945473"/>
          </a:xfrm>
        </p:grpSpPr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6AE26499-9B3D-33EA-F811-0336916A9270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D59DF6-BE4F-7800-4BEF-9126AD13CE80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BA46B88F-EFA8-528B-8E94-C0DBBEA022DB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C90E45-548A-4937-E801-B1333B7EF791}"/>
              </a:ext>
            </a:extLst>
          </p:cNvPr>
          <p:cNvCxnSpPr>
            <a:cxnSpLocks/>
          </p:cNvCxnSpPr>
          <p:nvPr/>
        </p:nvCxnSpPr>
        <p:spPr>
          <a:xfrm>
            <a:off x="5109130" y="5060495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746BC44-0B17-C13B-E5BF-DBFA71CB9790}"/>
              </a:ext>
            </a:extLst>
          </p:cNvPr>
          <p:cNvGrpSpPr/>
          <p:nvPr/>
        </p:nvGrpSpPr>
        <p:grpSpPr>
          <a:xfrm rot="16200000">
            <a:off x="7841129" y="2999796"/>
            <a:ext cx="914400" cy="1945473"/>
            <a:chOff x="4378903" y="1267046"/>
            <a:chExt cx="914400" cy="1945473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C8A9D42-E3EC-28F0-516A-C891D74495F0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03AB1EE-ED1E-8497-6674-284D5B815FB2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C7E7284B-BD60-5FEA-8A27-17BBBC7140BF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37A4C08-9DD9-7CC5-3828-610D477CF56A}"/>
              </a:ext>
            </a:extLst>
          </p:cNvPr>
          <p:cNvCxnSpPr>
            <a:cxnSpLocks/>
          </p:cNvCxnSpPr>
          <p:nvPr/>
        </p:nvCxnSpPr>
        <p:spPr>
          <a:xfrm>
            <a:off x="7326245" y="3998279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6AF5FDA-4174-06C7-D6FE-0D46369198CD}"/>
              </a:ext>
            </a:extLst>
          </p:cNvPr>
          <p:cNvCxnSpPr>
            <a:cxnSpLocks/>
          </p:cNvCxnSpPr>
          <p:nvPr/>
        </p:nvCxnSpPr>
        <p:spPr>
          <a:xfrm>
            <a:off x="9271066" y="3998278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313C57E-8894-84FF-B288-A960FF4BB6B5}"/>
              </a:ext>
            </a:extLst>
          </p:cNvPr>
          <p:cNvCxnSpPr>
            <a:cxnSpLocks/>
          </p:cNvCxnSpPr>
          <p:nvPr/>
        </p:nvCxnSpPr>
        <p:spPr>
          <a:xfrm>
            <a:off x="7325593" y="5061667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6FA5AE3-93F8-FC00-6F10-EF0F7B776A23}"/>
              </a:ext>
            </a:extLst>
          </p:cNvPr>
          <p:cNvCxnSpPr>
            <a:cxnSpLocks/>
          </p:cNvCxnSpPr>
          <p:nvPr/>
        </p:nvCxnSpPr>
        <p:spPr>
          <a:xfrm>
            <a:off x="9270836" y="5061667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4234613-B5D4-74E6-CAA5-FD17BD530DAA}"/>
              </a:ext>
            </a:extLst>
          </p:cNvPr>
          <p:cNvGrpSpPr/>
          <p:nvPr/>
        </p:nvGrpSpPr>
        <p:grpSpPr>
          <a:xfrm rot="5400000">
            <a:off x="7841129" y="5168972"/>
            <a:ext cx="914400" cy="1945473"/>
            <a:chOff x="4378903" y="1267046"/>
            <a:chExt cx="914400" cy="1945473"/>
          </a:xfrm>
        </p:grpSpPr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9646183D-6161-69F0-C3C4-48D021C7BC18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976A8BC-937F-3CC9-4609-38DAEF973562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9BA08BFD-C081-24BE-5088-1B499C44DFF2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E8BF66A-C81C-B83A-E925-3CAA0472B1E0}"/>
              </a:ext>
            </a:extLst>
          </p:cNvPr>
          <p:cNvCxnSpPr>
            <a:cxnSpLocks/>
          </p:cNvCxnSpPr>
          <p:nvPr/>
        </p:nvCxnSpPr>
        <p:spPr>
          <a:xfrm>
            <a:off x="7384362" y="5049381"/>
            <a:ext cx="181960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390C8C-1A21-FC49-68E9-9BE8CA4D9E7D}"/>
              </a:ext>
            </a:extLst>
          </p:cNvPr>
          <p:cNvGrpSpPr/>
          <p:nvPr/>
        </p:nvGrpSpPr>
        <p:grpSpPr>
          <a:xfrm rot="16200000">
            <a:off x="10097839" y="2992448"/>
            <a:ext cx="914400" cy="1945473"/>
            <a:chOff x="4378903" y="1267046"/>
            <a:chExt cx="914400" cy="1945473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45CC9C8B-1BE9-D648-E001-EBFA53EED6E7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F311ECC-EF1C-80D9-46A2-1DDE1FE4DBEB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06FF9A0D-26E4-80EB-0ACF-AFF5BCA7AC57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0D08147-3828-CD3F-7132-B02968A1E032}"/>
              </a:ext>
            </a:extLst>
          </p:cNvPr>
          <p:cNvCxnSpPr>
            <a:cxnSpLocks/>
          </p:cNvCxnSpPr>
          <p:nvPr/>
        </p:nvCxnSpPr>
        <p:spPr>
          <a:xfrm>
            <a:off x="9582955" y="3990931"/>
            <a:ext cx="0" cy="10326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B6B3DBA-284B-6E31-EB86-12F85CE5CA0F}"/>
              </a:ext>
            </a:extLst>
          </p:cNvPr>
          <p:cNvCxnSpPr>
            <a:cxnSpLocks/>
          </p:cNvCxnSpPr>
          <p:nvPr/>
        </p:nvCxnSpPr>
        <p:spPr>
          <a:xfrm>
            <a:off x="11527776" y="3990930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E3C930E-F71F-264A-F68C-F9BE22CCBDED}"/>
              </a:ext>
            </a:extLst>
          </p:cNvPr>
          <p:cNvCxnSpPr>
            <a:cxnSpLocks/>
          </p:cNvCxnSpPr>
          <p:nvPr/>
        </p:nvCxnSpPr>
        <p:spPr>
          <a:xfrm>
            <a:off x="9582303" y="5054319"/>
            <a:ext cx="0" cy="10326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585A8E9-5EB2-0FC2-6C9D-74E88D239EAC}"/>
              </a:ext>
            </a:extLst>
          </p:cNvPr>
          <p:cNvCxnSpPr>
            <a:cxnSpLocks/>
          </p:cNvCxnSpPr>
          <p:nvPr/>
        </p:nvCxnSpPr>
        <p:spPr>
          <a:xfrm>
            <a:off x="11527546" y="5054319"/>
            <a:ext cx="0" cy="10326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5378D1B-241E-2982-CA92-AC5535520470}"/>
              </a:ext>
            </a:extLst>
          </p:cNvPr>
          <p:cNvGrpSpPr/>
          <p:nvPr/>
        </p:nvGrpSpPr>
        <p:grpSpPr>
          <a:xfrm rot="5400000">
            <a:off x="10097839" y="5161624"/>
            <a:ext cx="914400" cy="1945473"/>
            <a:chOff x="4378903" y="1267046"/>
            <a:chExt cx="914400" cy="1945473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C431F31C-308B-0676-1987-57C2C9866A6F}"/>
                </a:ext>
              </a:extLst>
            </p:cNvPr>
            <p:cNvSpPr/>
            <p:nvPr/>
          </p:nvSpPr>
          <p:spPr>
            <a:xfrm>
              <a:off x="4378903" y="1267046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5043641-F7DC-2C3B-4158-368693D78CF6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03" y="1722677"/>
              <a:ext cx="0" cy="1032641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9A51FFF3-7229-F852-87F4-D6D934A4EB3B}"/>
                </a:ext>
              </a:extLst>
            </p:cNvPr>
            <p:cNvSpPr/>
            <p:nvPr/>
          </p:nvSpPr>
          <p:spPr>
            <a:xfrm rot="5400000">
              <a:off x="4378903" y="2298119"/>
              <a:ext cx="914400" cy="914400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5208FA3-374C-308F-B3C5-360314762A9C}"/>
              </a:ext>
            </a:extLst>
          </p:cNvPr>
          <p:cNvCxnSpPr>
            <a:cxnSpLocks/>
          </p:cNvCxnSpPr>
          <p:nvPr/>
        </p:nvCxnSpPr>
        <p:spPr>
          <a:xfrm>
            <a:off x="9641072" y="5042033"/>
            <a:ext cx="181960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9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34DC6F-4820-4BF2-C1D0-00D42B41E844}"/>
              </a:ext>
            </a:extLst>
          </p:cNvPr>
          <p:cNvGrpSpPr/>
          <p:nvPr/>
        </p:nvGrpSpPr>
        <p:grpSpPr>
          <a:xfrm rot="16200000">
            <a:off x="1472680" y="-539028"/>
            <a:ext cx="356841" cy="1944590"/>
            <a:chOff x="4942259" y="1267698"/>
            <a:chExt cx="356841" cy="1944590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B2E55006-0E65-AA89-E6CF-094578D9FBFB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B29346-C5F0-438B-B4E2-34292791004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A64A2567-D1A9-B844-D22E-0D71A8E03CB4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973267-D683-2567-9D6D-82A6337506FE}"/>
              </a:ext>
            </a:extLst>
          </p:cNvPr>
          <p:cNvCxnSpPr>
            <a:cxnSpLocks/>
          </p:cNvCxnSpPr>
          <p:nvPr/>
        </p:nvCxnSpPr>
        <p:spPr>
          <a:xfrm>
            <a:off x="678803" y="450032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08ABF2-5CE8-4CCA-3C3B-F236650E857D}"/>
              </a:ext>
            </a:extLst>
          </p:cNvPr>
          <p:cNvCxnSpPr>
            <a:cxnSpLocks/>
          </p:cNvCxnSpPr>
          <p:nvPr/>
        </p:nvCxnSpPr>
        <p:spPr>
          <a:xfrm>
            <a:off x="2623624" y="433765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736623-FF73-C5D4-C3C0-D17518DB3195}"/>
              </a:ext>
            </a:extLst>
          </p:cNvPr>
          <p:cNvCxnSpPr>
            <a:cxnSpLocks/>
          </p:cNvCxnSpPr>
          <p:nvPr/>
        </p:nvCxnSpPr>
        <p:spPr>
          <a:xfrm>
            <a:off x="736920" y="1794689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DD26FE-40A0-8B94-752C-E3238B986516}"/>
              </a:ext>
            </a:extLst>
          </p:cNvPr>
          <p:cNvGrpSpPr/>
          <p:nvPr/>
        </p:nvGrpSpPr>
        <p:grpSpPr>
          <a:xfrm rot="5400000">
            <a:off x="1464804" y="2166891"/>
            <a:ext cx="356841" cy="1944590"/>
            <a:chOff x="4942259" y="1267698"/>
            <a:chExt cx="356841" cy="1944590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52A529A2-8D68-4E1B-D322-77148C48F3D5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7110DE-4FF4-1D7C-4F54-50C312B69127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3540601-83F3-4F11-A300-52E59FA8C9ED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7B9C5D-3B39-3EFE-48F4-ABCD55C53892}"/>
              </a:ext>
            </a:extLst>
          </p:cNvPr>
          <p:cNvCxnSpPr>
            <a:cxnSpLocks/>
          </p:cNvCxnSpPr>
          <p:nvPr/>
        </p:nvCxnSpPr>
        <p:spPr>
          <a:xfrm rot="10800000">
            <a:off x="2615522" y="1796225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B142F-4841-53A7-15FE-1DCFC077939D}"/>
              </a:ext>
            </a:extLst>
          </p:cNvPr>
          <p:cNvCxnSpPr>
            <a:cxnSpLocks/>
          </p:cNvCxnSpPr>
          <p:nvPr/>
        </p:nvCxnSpPr>
        <p:spPr>
          <a:xfrm rot="10800000">
            <a:off x="670701" y="1796226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DA9D9A-EECF-F36F-2470-763340B095F5}"/>
              </a:ext>
            </a:extLst>
          </p:cNvPr>
          <p:cNvGrpSpPr/>
          <p:nvPr/>
        </p:nvGrpSpPr>
        <p:grpSpPr>
          <a:xfrm rot="16200000">
            <a:off x="3714206" y="-557490"/>
            <a:ext cx="356841" cy="1944590"/>
            <a:chOff x="4942259" y="1267698"/>
            <a:chExt cx="356841" cy="1944590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714F4BA-15A7-4719-11B2-D112CC3534BC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1B3EA6-9E95-06B5-8DF6-4B89506F5F19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4214C37F-FF77-6415-15C3-3577785057B8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EFB662-1B6D-E1E7-3202-53465CEABF06}"/>
              </a:ext>
            </a:extLst>
          </p:cNvPr>
          <p:cNvCxnSpPr>
            <a:cxnSpLocks/>
          </p:cNvCxnSpPr>
          <p:nvPr/>
        </p:nvCxnSpPr>
        <p:spPr>
          <a:xfrm>
            <a:off x="2920329" y="431570"/>
            <a:ext cx="0" cy="132619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A805F4-A942-6E74-B494-78873F4CAB49}"/>
              </a:ext>
            </a:extLst>
          </p:cNvPr>
          <p:cNvCxnSpPr>
            <a:cxnSpLocks/>
          </p:cNvCxnSpPr>
          <p:nvPr/>
        </p:nvCxnSpPr>
        <p:spPr>
          <a:xfrm>
            <a:off x="4865150" y="415303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3A8ED1-C30B-86C3-802E-2797BAD356A3}"/>
              </a:ext>
            </a:extLst>
          </p:cNvPr>
          <p:cNvCxnSpPr>
            <a:cxnSpLocks/>
          </p:cNvCxnSpPr>
          <p:nvPr/>
        </p:nvCxnSpPr>
        <p:spPr>
          <a:xfrm>
            <a:off x="2978446" y="1776227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6C7455-75EF-977D-EA00-4578F316C063}"/>
              </a:ext>
            </a:extLst>
          </p:cNvPr>
          <p:cNvGrpSpPr/>
          <p:nvPr/>
        </p:nvGrpSpPr>
        <p:grpSpPr>
          <a:xfrm rot="5400000">
            <a:off x="3706330" y="2148429"/>
            <a:ext cx="356841" cy="1944590"/>
            <a:chOff x="4942259" y="1267698"/>
            <a:chExt cx="356841" cy="1944590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42BB4341-7902-765A-FF8D-C642E26FD1E1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5BE27E-875E-A039-4664-A4B347B37548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C34C9AD6-C388-2934-274B-16153458CC1E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1AC973-A931-E687-B392-13F5D9A9BAF2}"/>
              </a:ext>
            </a:extLst>
          </p:cNvPr>
          <p:cNvCxnSpPr>
            <a:cxnSpLocks/>
          </p:cNvCxnSpPr>
          <p:nvPr/>
        </p:nvCxnSpPr>
        <p:spPr>
          <a:xfrm rot="10800000">
            <a:off x="4857048" y="1777763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FB2C32-02DD-FDF7-4C9C-0ABA520295F6}"/>
              </a:ext>
            </a:extLst>
          </p:cNvPr>
          <p:cNvCxnSpPr>
            <a:cxnSpLocks/>
          </p:cNvCxnSpPr>
          <p:nvPr/>
        </p:nvCxnSpPr>
        <p:spPr>
          <a:xfrm rot="10800000">
            <a:off x="2912227" y="1777764"/>
            <a:ext cx="0" cy="134246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60324C-84FD-3FA9-18F5-E08A9D440571}"/>
              </a:ext>
            </a:extLst>
          </p:cNvPr>
          <p:cNvGrpSpPr/>
          <p:nvPr/>
        </p:nvGrpSpPr>
        <p:grpSpPr>
          <a:xfrm rot="16200000">
            <a:off x="5955732" y="-575952"/>
            <a:ext cx="356841" cy="1944590"/>
            <a:chOff x="4942259" y="1267698"/>
            <a:chExt cx="356841" cy="1944590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A26C8EAD-09D4-83DB-7EB0-8BFF46D186A9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5FEFA4-5FEC-C7E9-7AA1-A0FC6E522A30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26BFEFA4-DEE2-16F0-7257-C41988787F6F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C635E9-2658-CC78-A9E8-46CF37F623B2}"/>
              </a:ext>
            </a:extLst>
          </p:cNvPr>
          <p:cNvCxnSpPr>
            <a:cxnSpLocks/>
          </p:cNvCxnSpPr>
          <p:nvPr/>
        </p:nvCxnSpPr>
        <p:spPr>
          <a:xfrm>
            <a:off x="5161855" y="413108"/>
            <a:ext cx="0" cy="132619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C25D8A-E809-5376-589C-7B05D12BE693}"/>
              </a:ext>
            </a:extLst>
          </p:cNvPr>
          <p:cNvCxnSpPr>
            <a:cxnSpLocks/>
          </p:cNvCxnSpPr>
          <p:nvPr/>
        </p:nvCxnSpPr>
        <p:spPr>
          <a:xfrm>
            <a:off x="7106676" y="396841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2A0851-1AF9-26EC-7F4E-ECACE1CA06B0}"/>
              </a:ext>
            </a:extLst>
          </p:cNvPr>
          <p:cNvCxnSpPr>
            <a:cxnSpLocks/>
          </p:cNvCxnSpPr>
          <p:nvPr/>
        </p:nvCxnSpPr>
        <p:spPr>
          <a:xfrm>
            <a:off x="5219972" y="1757765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AB8E37-2BFE-E1CE-2F2A-CED1B58D6954}"/>
              </a:ext>
            </a:extLst>
          </p:cNvPr>
          <p:cNvGrpSpPr/>
          <p:nvPr/>
        </p:nvGrpSpPr>
        <p:grpSpPr>
          <a:xfrm rot="5400000">
            <a:off x="5947856" y="2129967"/>
            <a:ext cx="356841" cy="1944590"/>
            <a:chOff x="4942259" y="1267698"/>
            <a:chExt cx="356841" cy="1944590"/>
          </a:xfrm>
        </p:grpSpPr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05F1E0E8-9F30-78E2-4502-5498E6FE98BA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7A3039-5AEC-282A-F315-BA29C1246550}"/>
                </a:ext>
              </a:extLst>
            </p:cNvPr>
            <p:cNvCxnSpPr>
              <a:cxnSpLocks/>
              <a:stCxn id="38" idx="2"/>
              <a:endCxn id="40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C2A4730A-717D-76AD-996A-8657F8D2A17A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524933-CA0D-47DE-BF4B-AA96920055AD}"/>
              </a:ext>
            </a:extLst>
          </p:cNvPr>
          <p:cNvCxnSpPr>
            <a:cxnSpLocks/>
          </p:cNvCxnSpPr>
          <p:nvPr/>
        </p:nvCxnSpPr>
        <p:spPr>
          <a:xfrm rot="10800000">
            <a:off x="7098574" y="1759301"/>
            <a:ext cx="0" cy="132619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0C0642-0C0C-AA77-2936-52BD63865946}"/>
              </a:ext>
            </a:extLst>
          </p:cNvPr>
          <p:cNvCxnSpPr>
            <a:cxnSpLocks/>
          </p:cNvCxnSpPr>
          <p:nvPr/>
        </p:nvCxnSpPr>
        <p:spPr>
          <a:xfrm rot="10800000">
            <a:off x="5153753" y="1759302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FBC972-6EA2-6ABA-1C08-7F99E55DA312}"/>
              </a:ext>
            </a:extLst>
          </p:cNvPr>
          <p:cNvGrpSpPr/>
          <p:nvPr/>
        </p:nvGrpSpPr>
        <p:grpSpPr>
          <a:xfrm rot="16200000">
            <a:off x="8197258" y="-594414"/>
            <a:ext cx="356841" cy="1944590"/>
            <a:chOff x="4942259" y="1267698"/>
            <a:chExt cx="356841" cy="1944590"/>
          </a:xfrm>
        </p:grpSpPr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24D14B27-4AA9-D2EB-AD1D-C89F11AD1E48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C085D4-1ABE-47B6-FEE4-00FF53E38366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0B0330D4-C80A-B0D3-7DC8-489C95EDFA6C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45EF41-0E9B-9803-A27C-573575A9AE12}"/>
              </a:ext>
            </a:extLst>
          </p:cNvPr>
          <p:cNvCxnSpPr>
            <a:cxnSpLocks/>
          </p:cNvCxnSpPr>
          <p:nvPr/>
        </p:nvCxnSpPr>
        <p:spPr>
          <a:xfrm>
            <a:off x="7403381" y="394646"/>
            <a:ext cx="0" cy="132619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C3F7BD-AFA1-CA5D-C17D-CA272838B68E}"/>
              </a:ext>
            </a:extLst>
          </p:cNvPr>
          <p:cNvCxnSpPr>
            <a:cxnSpLocks/>
          </p:cNvCxnSpPr>
          <p:nvPr/>
        </p:nvCxnSpPr>
        <p:spPr>
          <a:xfrm>
            <a:off x="9348202" y="378379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72E091-D1C7-9C6C-74B2-2638C0322346}"/>
              </a:ext>
            </a:extLst>
          </p:cNvPr>
          <p:cNvCxnSpPr>
            <a:cxnSpLocks/>
          </p:cNvCxnSpPr>
          <p:nvPr/>
        </p:nvCxnSpPr>
        <p:spPr>
          <a:xfrm>
            <a:off x="7461498" y="1739303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EB398C-176B-BCC3-3F0A-344B95D89E39}"/>
              </a:ext>
            </a:extLst>
          </p:cNvPr>
          <p:cNvGrpSpPr/>
          <p:nvPr/>
        </p:nvGrpSpPr>
        <p:grpSpPr>
          <a:xfrm rot="5400000">
            <a:off x="8189382" y="2111505"/>
            <a:ext cx="356841" cy="1944590"/>
            <a:chOff x="4942259" y="1267698"/>
            <a:chExt cx="356841" cy="1944590"/>
          </a:xfrm>
        </p:grpSpPr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2698E34-562E-D6CF-0793-D7560382F92B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C1548C-F274-8D15-7C91-DB1A11042F0B}"/>
                </a:ext>
              </a:extLst>
            </p:cNvPr>
            <p:cNvCxnSpPr>
              <a:cxnSpLocks/>
              <a:stCxn id="51" idx="2"/>
              <a:endCxn id="53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083CEF9-B194-1322-1146-BFFC2FB46506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974384-B92E-EA83-8247-F910A725B33B}"/>
              </a:ext>
            </a:extLst>
          </p:cNvPr>
          <p:cNvCxnSpPr>
            <a:cxnSpLocks/>
          </p:cNvCxnSpPr>
          <p:nvPr/>
        </p:nvCxnSpPr>
        <p:spPr>
          <a:xfrm rot="10800000">
            <a:off x="9340100" y="1740839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F5E4FA-615B-B831-1AEA-DFBA3A9F15E8}"/>
              </a:ext>
            </a:extLst>
          </p:cNvPr>
          <p:cNvCxnSpPr>
            <a:cxnSpLocks/>
          </p:cNvCxnSpPr>
          <p:nvPr/>
        </p:nvCxnSpPr>
        <p:spPr>
          <a:xfrm rot="10800000">
            <a:off x="7395279" y="1740840"/>
            <a:ext cx="0" cy="134246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EF23DA-FC48-D9C6-E32F-B8340A1DFAFD}"/>
              </a:ext>
            </a:extLst>
          </p:cNvPr>
          <p:cNvGrpSpPr/>
          <p:nvPr/>
        </p:nvGrpSpPr>
        <p:grpSpPr>
          <a:xfrm rot="16200000">
            <a:off x="10438784" y="-612876"/>
            <a:ext cx="356841" cy="1944590"/>
            <a:chOff x="4942259" y="1267698"/>
            <a:chExt cx="356841" cy="1944590"/>
          </a:xfrm>
        </p:grpSpPr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8A37CC98-562D-285D-043D-E3FF8DB402D4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96E35E-9E03-ECE5-E23C-35C62D8D17D4}"/>
                </a:ext>
              </a:extLst>
            </p:cNvPr>
            <p:cNvCxnSpPr>
              <a:cxnSpLocks/>
              <a:stCxn id="57" idx="2"/>
              <a:endCxn id="59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ACAA84EA-D6D0-BD6F-0780-D4B4FEC648D4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CC32BA-BC82-7266-3AFB-4B2D9EFAAA82}"/>
              </a:ext>
            </a:extLst>
          </p:cNvPr>
          <p:cNvCxnSpPr>
            <a:cxnSpLocks/>
          </p:cNvCxnSpPr>
          <p:nvPr/>
        </p:nvCxnSpPr>
        <p:spPr>
          <a:xfrm>
            <a:off x="9644907" y="376184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B3EAE9-E9E8-13D5-DF15-784425601144}"/>
              </a:ext>
            </a:extLst>
          </p:cNvPr>
          <p:cNvCxnSpPr>
            <a:cxnSpLocks/>
          </p:cNvCxnSpPr>
          <p:nvPr/>
        </p:nvCxnSpPr>
        <p:spPr>
          <a:xfrm>
            <a:off x="11589728" y="359917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0FDF20E-809A-FE0C-EFC0-33FE9A818B93}"/>
              </a:ext>
            </a:extLst>
          </p:cNvPr>
          <p:cNvCxnSpPr>
            <a:cxnSpLocks/>
          </p:cNvCxnSpPr>
          <p:nvPr/>
        </p:nvCxnSpPr>
        <p:spPr>
          <a:xfrm>
            <a:off x="9703024" y="1720841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28FEE1C-6AF1-22E8-5D85-A47A835D29E4}"/>
              </a:ext>
            </a:extLst>
          </p:cNvPr>
          <p:cNvGrpSpPr/>
          <p:nvPr/>
        </p:nvGrpSpPr>
        <p:grpSpPr>
          <a:xfrm rot="5400000">
            <a:off x="10430908" y="2093043"/>
            <a:ext cx="356841" cy="1944590"/>
            <a:chOff x="4942259" y="1267698"/>
            <a:chExt cx="356841" cy="1944590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596E7E1-3703-ACEB-9E41-83D8E11134F7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30D8FE7-4767-19CA-7FBD-B8C306FF464E}"/>
                </a:ext>
              </a:extLst>
            </p:cNvPr>
            <p:cNvCxnSpPr>
              <a:cxnSpLocks/>
              <a:stCxn id="64" idx="2"/>
              <a:endCxn id="66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F8D6464-37A5-05BB-6694-DE980BDCE156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C9CE05-FD01-0A84-2FD4-BBD9B19D2CF0}"/>
              </a:ext>
            </a:extLst>
          </p:cNvPr>
          <p:cNvCxnSpPr>
            <a:cxnSpLocks/>
          </p:cNvCxnSpPr>
          <p:nvPr/>
        </p:nvCxnSpPr>
        <p:spPr>
          <a:xfrm rot="10800000">
            <a:off x="11581626" y="1722377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0F91DC-DFA2-1E5C-B5DE-BAEE4E15AED5}"/>
              </a:ext>
            </a:extLst>
          </p:cNvPr>
          <p:cNvCxnSpPr>
            <a:cxnSpLocks/>
          </p:cNvCxnSpPr>
          <p:nvPr/>
        </p:nvCxnSpPr>
        <p:spPr>
          <a:xfrm rot="10800000">
            <a:off x="9636805" y="1722378"/>
            <a:ext cx="0" cy="134246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9BAED6-D5A0-5E61-75BF-81BDF25D31AB}"/>
              </a:ext>
            </a:extLst>
          </p:cNvPr>
          <p:cNvGrpSpPr/>
          <p:nvPr/>
        </p:nvGrpSpPr>
        <p:grpSpPr>
          <a:xfrm rot="16200000">
            <a:off x="1476850" y="2795471"/>
            <a:ext cx="356841" cy="1944590"/>
            <a:chOff x="4942259" y="1267698"/>
            <a:chExt cx="356841" cy="1944590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28170172-B23F-1AB2-AC26-9F7E2983E767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8D6540-1214-E27F-7399-B23DA748867D}"/>
                </a:ext>
              </a:extLst>
            </p:cNvPr>
            <p:cNvCxnSpPr>
              <a:cxnSpLocks/>
              <a:stCxn id="70" idx="2"/>
              <a:endCxn id="72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AAFF2982-1E85-51AA-FB22-D3A623B19EE8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4BCE03-4D01-F0FB-EED9-78AB8A91302F}"/>
              </a:ext>
            </a:extLst>
          </p:cNvPr>
          <p:cNvCxnSpPr>
            <a:cxnSpLocks/>
          </p:cNvCxnSpPr>
          <p:nvPr/>
        </p:nvCxnSpPr>
        <p:spPr>
          <a:xfrm>
            <a:off x="682973" y="3784531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F2E6B11-77CD-F38F-10AE-3D6F7CC3BF48}"/>
              </a:ext>
            </a:extLst>
          </p:cNvPr>
          <p:cNvCxnSpPr>
            <a:cxnSpLocks/>
          </p:cNvCxnSpPr>
          <p:nvPr/>
        </p:nvCxnSpPr>
        <p:spPr>
          <a:xfrm>
            <a:off x="2627794" y="3768264"/>
            <a:ext cx="0" cy="134246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73E33E-5019-FB96-AD99-0E5091768300}"/>
              </a:ext>
            </a:extLst>
          </p:cNvPr>
          <p:cNvCxnSpPr>
            <a:cxnSpLocks/>
          </p:cNvCxnSpPr>
          <p:nvPr/>
        </p:nvCxnSpPr>
        <p:spPr>
          <a:xfrm>
            <a:off x="741090" y="5129188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CCDD02F-BB18-679B-99A6-DAF9483DB8EA}"/>
              </a:ext>
            </a:extLst>
          </p:cNvPr>
          <p:cNvGrpSpPr/>
          <p:nvPr/>
        </p:nvGrpSpPr>
        <p:grpSpPr>
          <a:xfrm rot="5400000">
            <a:off x="1468974" y="5501390"/>
            <a:ext cx="356841" cy="1944590"/>
            <a:chOff x="4942259" y="1267698"/>
            <a:chExt cx="356841" cy="1944590"/>
          </a:xfrm>
        </p:grpSpPr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C819B75-5B86-9212-EB6E-D9D3474C399A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AEFA53-EFF8-E830-66B8-B2C223496B6C}"/>
                </a:ext>
              </a:extLst>
            </p:cNvPr>
            <p:cNvCxnSpPr>
              <a:cxnSpLocks/>
              <a:stCxn id="77" idx="2"/>
              <a:endCxn id="79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FB973837-B024-9427-E8AA-B9F134935F7D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8FB273-C29C-88AB-1C33-B89C2A5AD36C}"/>
              </a:ext>
            </a:extLst>
          </p:cNvPr>
          <p:cNvCxnSpPr>
            <a:cxnSpLocks/>
          </p:cNvCxnSpPr>
          <p:nvPr/>
        </p:nvCxnSpPr>
        <p:spPr>
          <a:xfrm rot="10800000">
            <a:off x="2619692" y="5130724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F02D31-D7D4-01C8-F7C8-8E20364975EA}"/>
              </a:ext>
            </a:extLst>
          </p:cNvPr>
          <p:cNvCxnSpPr>
            <a:cxnSpLocks/>
          </p:cNvCxnSpPr>
          <p:nvPr/>
        </p:nvCxnSpPr>
        <p:spPr>
          <a:xfrm rot="10800000">
            <a:off x="674871" y="5130725"/>
            <a:ext cx="0" cy="134246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95F2AE9-20D3-4234-0855-90B7D9CC2AE0}"/>
              </a:ext>
            </a:extLst>
          </p:cNvPr>
          <p:cNvGrpSpPr/>
          <p:nvPr/>
        </p:nvGrpSpPr>
        <p:grpSpPr>
          <a:xfrm rot="16200000">
            <a:off x="3718376" y="2777009"/>
            <a:ext cx="356841" cy="1944590"/>
            <a:chOff x="4942259" y="1267698"/>
            <a:chExt cx="356841" cy="1944590"/>
          </a:xfrm>
        </p:grpSpPr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DDFF4D12-D913-1A26-3BD5-CF0ECC795CAD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E736F84-76A9-1833-8E05-DE9F72E8BD07}"/>
                </a:ext>
              </a:extLst>
            </p:cNvPr>
            <p:cNvCxnSpPr>
              <a:cxnSpLocks/>
              <a:stCxn id="83" idx="2"/>
              <a:endCxn id="85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FDFDB555-4748-DFF9-FCEC-5533CF5116A1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5785D6-38B1-61B2-DD33-B3EDF9E5B62A}"/>
              </a:ext>
            </a:extLst>
          </p:cNvPr>
          <p:cNvCxnSpPr>
            <a:cxnSpLocks/>
          </p:cNvCxnSpPr>
          <p:nvPr/>
        </p:nvCxnSpPr>
        <p:spPr>
          <a:xfrm>
            <a:off x="2924499" y="3766069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844DEF-A338-04FE-AB21-956E836AD0CE}"/>
              </a:ext>
            </a:extLst>
          </p:cNvPr>
          <p:cNvCxnSpPr>
            <a:cxnSpLocks/>
          </p:cNvCxnSpPr>
          <p:nvPr/>
        </p:nvCxnSpPr>
        <p:spPr>
          <a:xfrm>
            <a:off x="4869320" y="3749802"/>
            <a:ext cx="0" cy="134246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BF122F3-78A8-F9C1-AC05-2499E0499131}"/>
              </a:ext>
            </a:extLst>
          </p:cNvPr>
          <p:cNvCxnSpPr>
            <a:cxnSpLocks/>
          </p:cNvCxnSpPr>
          <p:nvPr/>
        </p:nvCxnSpPr>
        <p:spPr>
          <a:xfrm>
            <a:off x="2982616" y="5110726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46419E9-215B-59D4-FF39-7AB57125DBC1}"/>
              </a:ext>
            </a:extLst>
          </p:cNvPr>
          <p:cNvGrpSpPr/>
          <p:nvPr/>
        </p:nvGrpSpPr>
        <p:grpSpPr>
          <a:xfrm rot="5400000">
            <a:off x="3710500" y="5482928"/>
            <a:ext cx="356841" cy="1944590"/>
            <a:chOff x="4942259" y="1267698"/>
            <a:chExt cx="356841" cy="1944590"/>
          </a:xfrm>
        </p:grpSpPr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A3C6BB79-A072-9569-A418-8B11FB507D78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BABB6B0-84D0-B876-CA1C-E13FD42C4EBC}"/>
                </a:ext>
              </a:extLst>
            </p:cNvPr>
            <p:cNvCxnSpPr>
              <a:cxnSpLocks/>
              <a:stCxn id="90" idx="2"/>
              <a:endCxn id="92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67898815-3588-CC74-FCF9-A3C5DBBF2A22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541132B-1C06-1D22-0521-32E3A0FFDCFF}"/>
              </a:ext>
            </a:extLst>
          </p:cNvPr>
          <p:cNvCxnSpPr>
            <a:cxnSpLocks/>
          </p:cNvCxnSpPr>
          <p:nvPr/>
        </p:nvCxnSpPr>
        <p:spPr>
          <a:xfrm rot="10800000">
            <a:off x="4861218" y="5112262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2070C6-4B8B-0D37-2AE5-710F0EF57BFA}"/>
              </a:ext>
            </a:extLst>
          </p:cNvPr>
          <p:cNvCxnSpPr>
            <a:cxnSpLocks/>
          </p:cNvCxnSpPr>
          <p:nvPr/>
        </p:nvCxnSpPr>
        <p:spPr>
          <a:xfrm rot="10800000">
            <a:off x="2916397" y="5112263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CC4EFF5-604D-C6E7-832C-0D8FACDF2126}"/>
              </a:ext>
            </a:extLst>
          </p:cNvPr>
          <p:cNvGrpSpPr/>
          <p:nvPr/>
        </p:nvGrpSpPr>
        <p:grpSpPr>
          <a:xfrm rot="16200000">
            <a:off x="5959902" y="2758547"/>
            <a:ext cx="356841" cy="1944590"/>
            <a:chOff x="4942259" y="1267698"/>
            <a:chExt cx="356841" cy="1944590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6ABA29B0-7B3A-C81B-4B5D-FCDEFD153642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86220FE-3B6F-2FC6-29E5-DEAFB9E5BC0E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189679F9-BCA0-5762-01C8-6E1EF9A578DA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1AE846B-6733-B347-9E10-1C24A305A428}"/>
              </a:ext>
            </a:extLst>
          </p:cNvPr>
          <p:cNvCxnSpPr>
            <a:cxnSpLocks/>
          </p:cNvCxnSpPr>
          <p:nvPr/>
        </p:nvCxnSpPr>
        <p:spPr>
          <a:xfrm>
            <a:off x="5166025" y="3747607"/>
            <a:ext cx="0" cy="132619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EA3029E-4D49-CED3-42C7-6BE5AB9CB30C}"/>
              </a:ext>
            </a:extLst>
          </p:cNvPr>
          <p:cNvCxnSpPr>
            <a:cxnSpLocks/>
          </p:cNvCxnSpPr>
          <p:nvPr/>
        </p:nvCxnSpPr>
        <p:spPr>
          <a:xfrm>
            <a:off x="7110846" y="3731340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807C4E-6DC5-9666-65A1-C546A3314843}"/>
              </a:ext>
            </a:extLst>
          </p:cNvPr>
          <p:cNvCxnSpPr>
            <a:cxnSpLocks/>
          </p:cNvCxnSpPr>
          <p:nvPr/>
        </p:nvCxnSpPr>
        <p:spPr>
          <a:xfrm>
            <a:off x="5224142" y="5092264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62A94F7-485F-F18B-C5A7-FD7950760597}"/>
              </a:ext>
            </a:extLst>
          </p:cNvPr>
          <p:cNvGrpSpPr/>
          <p:nvPr/>
        </p:nvGrpSpPr>
        <p:grpSpPr>
          <a:xfrm rot="5400000">
            <a:off x="5952026" y="5464466"/>
            <a:ext cx="356841" cy="1944590"/>
            <a:chOff x="4942259" y="1267698"/>
            <a:chExt cx="356841" cy="1944590"/>
          </a:xfrm>
        </p:grpSpPr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6F87E1A4-5FC2-DF5C-F54E-E2B4B363E867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C7FB8C2-0F7A-1CF2-DF28-496D12C2A39F}"/>
                </a:ext>
              </a:extLst>
            </p:cNvPr>
            <p:cNvCxnSpPr>
              <a:cxnSpLocks/>
              <a:stCxn id="103" idx="2"/>
              <a:endCxn id="105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50640305-0AF4-4AF7-6927-9D3C93F5BDAF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4BC2C6-2319-3171-8673-9A3B6D8BA535}"/>
              </a:ext>
            </a:extLst>
          </p:cNvPr>
          <p:cNvCxnSpPr>
            <a:cxnSpLocks/>
          </p:cNvCxnSpPr>
          <p:nvPr/>
        </p:nvCxnSpPr>
        <p:spPr>
          <a:xfrm rot="10800000">
            <a:off x="7102744" y="5093800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8D23644-E4A8-E239-40E4-684D5BC87E94}"/>
              </a:ext>
            </a:extLst>
          </p:cNvPr>
          <p:cNvCxnSpPr>
            <a:cxnSpLocks/>
          </p:cNvCxnSpPr>
          <p:nvPr/>
        </p:nvCxnSpPr>
        <p:spPr>
          <a:xfrm rot="10800000">
            <a:off x="5157923" y="5093801"/>
            <a:ext cx="0" cy="134246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10B0B87-D357-F4A6-2B98-5D3849D35186}"/>
              </a:ext>
            </a:extLst>
          </p:cNvPr>
          <p:cNvGrpSpPr/>
          <p:nvPr/>
        </p:nvGrpSpPr>
        <p:grpSpPr>
          <a:xfrm rot="16200000">
            <a:off x="8201428" y="2740085"/>
            <a:ext cx="356841" cy="1944590"/>
            <a:chOff x="4942259" y="1267698"/>
            <a:chExt cx="356841" cy="1944590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31A70599-2B7C-F916-9B9B-6968118CAB0D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A1E21BC-249A-377B-AD3C-0DDDFC3F0566}"/>
                </a:ext>
              </a:extLst>
            </p:cNvPr>
            <p:cNvCxnSpPr>
              <a:cxnSpLocks/>
              <a:stCxn id="109" idx="2"/>
              <a:endCxn id="111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83607F50-2DE1-70D1-3968-F24C6E889165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1AB8488-76C1-1C78-3807-6238167363C5}"/>
              </a:ext>
            </a:extLst>
          </p:cNvPr>
          <p:cNvCxnSpPr>
            <a:cxnSpLocks/>
          </p:cNvCxnSpPr>
          <p:nvPr/>
        </p:nvCxnSpPr>
        <p:spPr>
          <a:xfrm>
            <a:off x="7407551" y="3729145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DC736B7-9C16-D0DB-F848-F9A841E28F13}"/>
              </a:ext>
            </a:extLst>
          </p:cNvPr>
          <p:cNvCxnSpPr>
            <a:cxnSpLocks/>
          </p:cNvCxnSpPr>
          <p:nvPr/>
        </p:nvCxnSpPr>
        <p:spPr>
          <a:xfrm>
            <a:off x="9352372" y="3712878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B28FA01-3DAB-2B6E-FC28-D868F72A365A}"/>
              </a:ext>
            </a:extLst>
          </p:cNvPr>
          <p:cNvCxnSpPr>
            <a:cxnSpLocks/>
          </p:cNvCxnSpPr>
          <p:nvPr/>
        </p:nvCxnSpPr>
        <p:spPr>
          <a:xfrm>
            <a:off x="7465668" y="5073802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69A4211-0F20-F822-9859-70CDA0B54B98}"/>
              </a:ext>
            </a:extLst>
          </p:cNvPr>
          <p:cNvGrpSpPr/>
          <p:nvPr/>
        </p:nvGrpSpPr>
        <p:grpSpPr>
          <a:xfrm rot="5400000">
            <a:off x="8193552" y="5446004"/>
            <a:ext cx="356841" cy="1944590"/>
            <a:chOff x="4942259" y="1267698"/>
            <a:chExt cx="356841" cy="1944590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FD117798-FA21-08D2-5101-2137AFB93F4B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D370D5-D170-5FAE-06AB-096DC030B125}"/>
                </a:ext>
              </a:extLst>
            </p:cNvPr>
            <p:cNvCxnSpPr>
              <a:cxnSpLocks/>
              <a:stCxn id="116" idx="2"/>
              <a:endCxn id="118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0F0A33B6-BBBB-34F7-26A9-BCE3506D9C3A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CE0E61-0C5E-1CB7-F5AE-A92E32BE8200}"/>
              </a:ext>
            </a:extLst>
          </p:cNvPr>
          <p:cNvCxnSpPr>
            <a:cxnSpLocks/>
          </p:cNvCxnSpPr>
          <p:nvPr/>
        </p:nvCxnSpPr>
        <p:spPr>
          <a:xfrm rot="10800000">
            <a:off x="9344270" y="5075338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BE9BD1-D3E7-372F-12A4-90C9717A4483}"/>
              </a:ext>
            </a:extLst>
          </p:cNvPr>
          <p:cNvCxnSpPr>
            <a:cxnSpLocks/>
          </p:cNvCxnSpPr>
          <p:nvPr/>
        </p:nvCxnSpPr>
        <p:spPr>
          <a:xfrm rot="10800000">
            <a:off x="7399449" y="5075339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A714DE1-CFE5-6A51-6494-50A695525DE0}"/>
              </a:ext>
            </a:extLst>
          </p:cNvPr>
          <p:cNvGrpSpPr/>
          <p:nvPr/>
        </p:nvGrpSpPr>
        <p:grpSpPr>
          <a:xfrm rot="16200000">
            <a:off x="10442954" y="2721623"/>
            <a:ext cx="356841" cy="1944590"/>
            <a:chOff x="4942259" y="1267698"/>
            <a:chExt cx="356841" cy="1944590"/>
          </a:xfrm>
        </p:grpSpPr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4A674715-FB5A-0529-5292-46809180EF97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18757CF-0934-013F-F36B-9FCD5B79F706}"/>
                </a:ext>
              </a:extLst>
            </p:cNvPr>
            <p:cNvCxnSpPr>
              <a:cxnSpLocks/>
              <a:stCxn id="122" idx="2"/>
              <a:endCxn id="124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2BE00E4B-A6A1-E1DE-8EE1-961A3C66BE81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2A1420E-987A-156F-AF42-72FE5AB72429}"/>
              </a:ext>
            </a:extLst>
          </p:cNvPr>
          <p:cNvCxnSpPr>
            <a:cxnSpLocks/>
          </p:cNvCxnSpPr>
          <p:nvPr/>
        </p:nvCxnSpPr>
        <p:spPr>
          <a:xfrm>
            <a:off x="9649077" y="3710683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FC4CDB9-3E0E-CB41-6D6C-D09B9F2FA67F}"/>
              </a:ext>
            </a:extLst>
          </p:cNvPr>
          <p:cNvCxnSpPr>
            <a:cxnSpLocks/>
          </p:cNvCxnSpPr>
          <p:nvPr/>
        </p:nvCxnSpPr>
        <p:spPr>
          <a:xfrm>
            <a:off x="11593898" y="3694416"/>
            <a:ext cx="0" cy="1342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F5500C7-3EB1-96DB-8BAA-3075EBEACF3F}"/>
              </a:ext>
            </a:extLst>
          </p:cNvPr>
          <p:cNvCxnSpPr>
            <a:cxnSpLocks/>
          </p:cNvCxnSpPr>
          <p:nvPr/>
        </p:nvCxnSpPr>
        <p:spPr>
          <a:xfrm>
            <a:off x="9707194" y="5055340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9DA1C5-22E8-8F06-8DFC-AEBA2579C372}"/>
              </a:ext>
            </a:extLst>
          </p:cNvPr>
          <p:cNvGrpSpPr/>
          <p:nvPr/>
        </p:nvGrpSpPr>
        <p:grpSpPr>
          <a:xfrm rot="5400000">
            <a:off x="10435078" y="5427542"/>
            <a:ext cx="356841" cy="1944590"/>
            <a:chOff x="4942259" y="1267698"/>
            <a:chExt cx="356841" cy="1944590"/>
          </a:xfrm>
        </p:grpSpPr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F0A532B-FC74-CE2E-1FE9-2C904BFBBABB}"/>
                </a:ext>
              </a:extLst>
            </p:cNvPr>
            <p:cNvSpPr/>
            <p:nvPr/>
          </p:nvSpPr>
          <p:spPr>
            <a:xfrm>
              <a:off x="4942259" y="1267698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56AECF5-7C5D-794A-5FE5-D079BB8F3941}"/>
                </a:ext>
              </a:extLst>
            </p:cNvPr>
            <p:cNvCxnSpPr>
              <a:cxnSpLocks/>
              <a:stCxn id="129" idx="2"/>
              <a:endCxn id="131" idx="0"/>
            </p:cNvCxnSpPr>
            <p:nvPr/>
          </p:nvCxnSpPr>
          <p:spPr>
            <a:xfrm rot="5400000" flipV="1">
              <a:off x="4496242" y="2231507"/>
              <a:ext cx="1604721" cy="995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72EA9B0D-DAE1-2DF4-549B-D81C66DF1DB4}"/>
                </a:ext>
              </a:extLst>
            </p:cNvPr>
            <p:cNvSpPr/>
            <p:nvPr/>
          </p:nvSpPr>
          <p:spPr>
            <a:xfrm rot="5400000">
              <a:off x="4959231" y="2872419"/>
              <a:ext cx="355846" cy="323892"/>
            </a:xfrm>
            <a:prstGeom prst="arc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261159D-F4D3-A4B1-902C-B2D041E16A12}"/>
              </a:ext>
            </a:extLst>
          </p:cNvPr>
          <p:cNvCxnSpPr>
            <a:cxnSpLocks/>
          </p:cNvCxnSpPr>
          <p:nvPr/>
        </p:nvCxnSpPr>
        <p:spPr>
          <a:xfrm rot="10800000">
            <a:off x="11585796" y="5056876"/>
            <a:ext cx="0" cy="132619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38BD925-CC39-5C24-3805-291AC371C9B1}"/>
              </a:ext>
            </a:extLst>
          </p:cNvPr>
          <p:cNvCxnSpPr>
            <a:cxnSpLocks/>
          </p:cNvCxnSpPr>
          <p:nvPr/>
        </p:nvCxnSpPr>
        <p:spPr>
          <a:xfrm rot="10800000">
            <a:off x="9640975" y="5056877"/>
            <a:ext cx="0" cy="134246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8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DF7F40-5F6F-B033-92C7-230753B6D3EF}"/>
              </a:ext>
            </a:extLst>
          </p:cNvPr>
          <p:cNvCxnSpPr>
            <a:cxnSpLocks/>
          </p:cNvCxnSpPr>
          <p:nvPr/>
        </p:nvCxnSpPr>
        <p:spPr>
          <a:xfrm>
            <a:off x="505946" y="121424"/>
            <a:ext cx="0" cy="156991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A3594A-8022-3EB3-9407-7C5142D10481}"/>
              </a:ext>
            </a:extLst>
          </p:cNvPr>
          <p:cNvCxnSpPr>
            <a:cxnSpLocks/>
          </p:cNvCxnSpPr>
          <p:nvPr/>
        </p:nvCxnSpPr>
        <p:spPr>
          <a:xfrm>
            <a:off x="2450767" y="121424"/>
            <a:ext cx="0" cy="156991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637A92-1C58-A4FF-FE13-44A1E8716479}"/>
              </a:ext>
            </a:extLst>
          </p:cNvPr>
          <p:cNvCxnSpPr>
            <a:cxnSpLocks/>
          </p:cNvCxnSpPr>
          <p:nvPr/>
        </p:nvCxnSpPr>
        <p:spPr>
          <a:xfrm>
            <a:off x="505294" y="1722086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0EE50F-3424-7C44-1007-37327219472E}"/>
              </a:ext>
            </a:extLst>
          </p:cNvPr>
          <p:cNvCxnSpPr>
            <a:cxnSpLocks/>
          </p:cNvCxnSpPr>
          <p:nvPr/>
        </p:nvCxnSpPr>
        <p:spPr>
          <a:xfrm>
            <a:off x="2450537" y="1722086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0DB3E-5BB9-F8EA-169F-1FAB5E53A365}"/>
              </a:ext>
            </a:extLst>
          </p:cNvPr>
          <p:cNvCxnSpPr>
            <a:cxnSpLocks/>
          </p:cNvCxnSpPr>
          <p:nvPr/>
        </p:nvCxnSpPr>
        <p:spPr>
          <a:xfrm flipH="1">
            <a:off x="564063" y="3259329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A23A25-08F8-D9AF-6162-7F4DBA40022D}"/>
              </a:ext>
            </a:extLst>
          </p:cNvPr>
          <p:cNvCxnSpPr>
            <a:cxnSpLocks/>
          </p:cNvCxnSpPr>
          <p:nvPr/>
        </p:nvCxnSpPr>
        <p:spPr>
          <a:xfrm>
            <a:off x="564063" y="1709800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D13687-94D3-9DFE-5498-55CC2827680A}"/>
              </a:ext>
            </a:extLst>
          </p:cNvPr>
          <p:cNvCxnSpPr>
            <a:cxnSpLocks/>
          </p:cNvCxnSpPr>
          <p:nvPr/>
        </p:nvCxnSpPr>
        <p:spPr>
          <a:xfrm>
            <a:off x="564063" y="154170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7D2311-11B6-4C56-FDB8-0CA53B813958}"/>
              </a:ext>
            </a:extLst>
          </p:cNvPr>
          <p:cNvCxnSpPr>
            <a:cxnSpLocks/>
          </p:cNvCxnSpPr>
          <p:nvPr/>
        </p:nvCxnSpPr>
        <p:spPr>
          <a:xfrm>
            <a:off x="2728012" y="121424"/>
            <a:ext cx="0" cy="1569915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F4C74F-4D45-9440-6938-B3DF610AF3A9}"/>
              </a:ext>
            </a:extLst>
          </p:cNvPr>
          <p:cNvCxnSpPr>
            <a:cxnSpLocks/>
          </p:cNvCxnSpPr>
          <p:nvPr/>
        </p:nvCxnSpPr>
        <p:spPr>
          <a:xfrm>
            <a:off x="4672833" y="121424"/>
            <a:ext cx="0" cy="156991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B3A955-6C65-BC0D-D715-6F12AE9E0AC8}"/>
              </a:ext>
            </a:extLst>
          </p:cNvPr>
          <p:cNvCxnSpPr>
            <a:cxnSpLocks/>
          </p:cNvCxnSpPr>
          <p:nvPr/>
        </p:nvCxnSpPr>
        <p:spPr>
          <a:xfrm>
            <a:off x="2727360" y="1722086"/>
            <a:ext cx="0" cy="1579044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61EE63-7010-26CF-1766-0F6F4E5D8E5D}"/>
              </a:ext>
            </a:extLst>
          </p:cNvPr>
          <p:cNvCxnSpPr>
            <a:cxnSpLocks/>
          </p:cNvCxnSpPr>
          <p:nvPr/>
        </p:nvCxnSpPr>
        <p:spPr>
          <a:xfrm>
            <a:off x="4672603" y="1722086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E40CEC-12A3-03B8-5A33-A69D43C6E35A}"/>
              </a:ext>
            </a:extLst>
          </p:cNvPr>
          <p:cNvCxnSpPr>
            <a:cxnSpLocks/>
          </p:cNvCxnSpPr>
          <p:nvPr/>
        </p:nvCxnSpPr>
        <p:spPr>
          <a:xfrm flipH="1">
            <a:off x="2786129" y="3259329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5813EA-E908-42CA-50D6-732553285C67}"/>
              </a:ext>
            </a:extLst>
          </p:cNvPr>
          <p:cNvCxnSpPr>
            <a:cxnSpLocks/>
          </p:cNvCxnSpPr>
          <p:nvPr/>
        </p:nvCxnSpPr>
        <p:spPr>
          <a:xfrm>
            <a:off x="2786129" y="1709800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B3AD01-1965-0EFC-BFFB-64DB99A9404F}"/>
              </a:ext>
            </a:extLst>
          </p:cNvPr>
          <p:cNvCxnSpPr>
            <a:cxnSpLocks/>
          </p:cNvCxnSpPr>
          <p:nvPr/>
        </p:nvCxnSpPr>
        <p:spPr>
          <a:xfrm>
            <a:off x="2786129" y="154170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21C103-C0CA-D72B-B259-0A3122CD9A56}"/>
              </a:ext>
            </a:extLst>
          </p:cNvPr>
          <p:cNvCxnSpPr>
            <a:cxnSpLocks/>
          </p:cNvCxnSpPr>
          <p:nvPr/>
        </p:nvCxnSpPr>
        <p:spPr>
          <a:xfrm>
            <a:off x="4950078" y="121424"/>
            <a:ext cx="0" cy="1569915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98B23-4930-A6CF-1991-B345878E84E6}"/>
              </a:ext>
            </a:extLst>
          </p:cNvPr>
          <p:cNvCxnSpPr>
            <a:cxnSpLocks/>
          </p:cNvCxnSpPr>
          <p:nvPr/>
        </p:nvCxnSpPr>
        <p:spPr>
          <a:xfrm>
            <a:off x="6894899" y="121424"/>
            <a:ext cx="0" cy="156991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3B4605-3AD1-FBD4-9A82-153D3144B66F}"/>
              </a:ext>
            </a:extLst>
          </p:cNvPr>
          <p:cNvCxnSpPr>
            <a:cxnSpLocks/>
          </p:cNvCxnSpPr>
          <p:nvPr/>
        </p:nvCxnSpPr>
        <p:spPr>
          <a:xfrm>
            <a:off x="4949426" y="1722086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1419C4-1483-F096-5D80-3F34D7959CEE}"/>
              </a:ext>
            </a:extLst>
          </p:cNvPr>
          <p:cNvCxnSpPr>
            <a:cxnSpLocks/>
          </p:cNvCxnSpPr>
          <p:nvPr/>
        </p:nvCxnSpPr>
        <p:spPr>
          <a:xfrm>
            <a:off x="6894669" y="1722086"/>
            <a:ext cx="0" cy="1579044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0172C0-E276-BB78-8D37-FB0E33ED57D7}"/>
              </a:ext>
            </a:extLst>
          </p:cNvPr>
          <p:cNvCxnSpPr>
            <a:cxnSpLocks/>
          </p:cNvCxnSpPr>
          <p:nvPr/>
        </p:nvCxnSpPr>
        <p:spPr>
          <a:xfrm flipH="1">
            <a:off x="5008195" y="3259329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0E0289-A1A2-FFC5-9E63-9189ECE82A4F}"/>
              </a:ext>
            </a:extLst>
          </p:cNvPr>
          <p:cNvCxnSpPr>
            <a:cxnSpLocks/>
          </p:cNvCxnSpPr>
          <p:nvPr/>
        </p:nvCxnSpPr>
        <p:spPr>
          <a:xfrm>
            <a:off x="5008195" y="1709800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5E7748-B1A6-1D3D-08C3-B4863365E1DF}"/>
              </a:ext>
            </a:extLst>
          </p:cNvPr>
          <p:cNvCxnSpPr>
            <a:cxnSpLocks/>
          </p:cNvCxnSpPr>
          <p:nvPr/>
        </p:nvCxnSpPr>
        <p:spPr>
          <a:xfrm>
            <a:off x="5008195" y="154170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F05F5A-56F5-058E-E2F9-AE48F105F459}"/>
              </a:ext>
            </a:extLst>
          </p:cNvPr>
          <p:cNvCxnSpPr>
            <a:cxnSpLocks/>
          </p:cNvCxnSpPr>
          <p:nvPr/>
        </p:nvCxnSpPr>
        <p:spPr>
          <a:xfrm>
            <a:off x="7172144" y="121424"/>
            <a:ext cx="0" cy="1569915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5D3CBD-8621-B039-8237-E2621ADDE42A}"/>
              </a:ext>
            </a:extLst>
          </p:cNvPr>
          <p:cNvCxnSpPr>
            <a:cxnSpLocks/>
          </p:cNvCxnSpPr>
          <p:nvPr/>
        </p:nvCxnSpPr>
        <p:spPr>
          <a:xfrm>
            <a:off x="9116965" y="121424"/>
            <a:ext cx="0" cy="156991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95A99-A11F-C713-F2B4-18EAF06C27C8}"/>
              </a:ext>
            </a:extLst>
          </p:cNvPr>
          <p:cNvCxnSpPr>
            <a:cxnSpLocks/>
          </p:cNvCxnSpPr>
          <p:nvPr/>
        </p:nvCxnSpPr>
        <p:spPr>
          <a:xfrm>
            <a:off x="7171492" y="1722086"/>
            <a:ext cx="0" cy="1579044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A2AA55-0663-DE16-353E-5D794C04E920}"/>
              </a:ext>
            </a:extLst>
          </p:cNvPr>
          <p:cNvCxnSpPr>
            <a:cxnSpLocks/>
          </p:cNvCxnSpPr>
          <p:nvPr/>
        </p:nvCxnSpPr>
        <p:spPr>
          <a:xfrm>
            <a:off x="9116735" y="1722086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00660A-7E4E-AE42-C604-C7F1D76F1E0A}"/>
              </a:ext>
            </a:extLst>
          </p:cNvPr>
          <p:cNvCxnSpPr>
            <a:cxnSpLocks/>
          </p:cNvCxnSpPr>
          <p:nvPr/>
        </p:nvCxnSpPr>
        <p:spPr>
          <a:xfrm flipH="1">
            <a:off x="7230261" y="3259329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EC7368-9EDB-F2D9-01BE-B775A5041A2D}"/>
              </a:ext>
            </a:extLst>
          </p:cNvPr>
          <p:cNvCxnSpPr>
            <a:cxnSpLocks/>
          </p:cNvCxnSpPr>
          <p:nvPr/>
        </p:nvCxnSpPr>
        <p:spPr>
          <a:xfrm>
            <a:off x="7230261" y="1709800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F37AE0-22A2-CF1A-68EA-F795CADD6556}"/>
              </a:ext>
            </a:extLst>
          </p:cNvPr>
          <p:cNvCxnSpPr>
            <a:cxnSpLocks/>
          </p:cNvCxnSpPr>
          <p:nvPr/>
        </p:nvCxnSpPr>
        <p:spPr>
          <a:xfrm>
            <a:off x="7230261" y="154170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F9E289-6C95-4C28-3A32-AD2A28509096}"/>
              </a:ext>
            </a:extLst>
          </p:cNvPr>
          <p:cNvCxnSpPr>
            <a:cxnSpLocks/>
          </p:cNvCxnSpPr>
          <p:nvPr/>
        </p:nvCxnSpPr>
        <p:spPr>
          <a:xfrm>
            <a:off x="9394210" y="121424"/>
            <a:ext cx="0" cy="156991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0E608A-458A-EE25-E065-0355E27DF72F}"/>
              </a:ext>
            </a:extLst>
          </p:cNvPr>
          <p:cNvCxnSpPr>
            <a:cxnSpLocks/>
          </p:cNvCxnSpPr>
          <p:nvPr/>
        </p:nvCxnSpPr>
        <p:spPr>
          <a:xfrm>
            <a:off x="11339031" y="121424"/>
            <a:ext cx="0" cy="156991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725EEE-D120-CE15-E26E-A884C77D42EC}"/>
              </a:ext>
            </a:extLst>
          </p:cNvPr>
          <p:cNvCxnSpPr>
            <a:cxnSpLocks/>
          </p:cNvCxnSpPr>
          <p:nvPr/>
        </p:nvCxnSpPr>
        <p:spPr>
          <a:xfrm>
            <a:off x="9393558" y="1722086"/>
            <a:ext cx="0" cy="1579044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BE83CC-9909-E0D3-91A1-4867FF058E0B}"/>
              </a:ext>
            </a:extLst>
          </p:cNvPr>
          <p:cNvCxnSpPr>
            <a:cxnSpLocks/>
          </p:cNvCxnSpPr>
          <p:nvPr/>
        </p:nvCxnSpPr>
        <p:spPr>
          <a:xfrm>
            <a:off x="11338801" y="1722086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EE2DFC-1D9E-74E6-C967-68E0C45C38E7}"/>
              </a:ext>
            </a:extLst>
          </p:cNvPr>
          <p:cNvCxnSpPr>
            <a:cxnSpLocks/>
          </p:cNvCxnSpPr>
          <p:nvPr/>
        </p:nvCxnSpPr>
        <p:spPr>
          <a:xfrm flipH="1">
            <a:off x="9452327" y="3259329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69A88E-D573-CF9A-C037-38625E3DFBED}"/>
              </a:ext>
            </a:extLst>
          </p:cNvPr>
          <p:cNvCxnSpPr>
            <a:cxnSpLocks/>
          </p:cNvCxnSpPr>
          <p:nvPr/>
        </p:nvCxnSpPr>
        <p:spPr>
          <a:xfrm>
            <a:off x="9452327" y="1709800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A3790E-8C85-0C0E-8C58-0BA3BB066775}"/>
              </a:ext>
            </a:extLst>
          </p:cNvPr>
          <p:cNvCxnSpPr>
            <a:cxnSpLocks/>
          </p:cNvCxnSpPr>
          <p:nvPr/>
        </p:nvCxnSpPr>
        <p:spPr>
          <a:xfrm>
            <a:off x="9452327" y="154170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F4F725-A67D-4CEA-F1B6-9804A24BE75A}"/>
              </a:ext>
            </a:extLst>
          </p:cNvPr>
          <p:cNvCxnSpPr>
            <a:cxnSpLocks/>
          </p:cNvCxnSpPr>
          <p:nvPr/>
        </p:nvCxnSpPr>
        <p:spPr>
          <a:xfrm>
            <a:off x="505946" y="3458612"/>
            <a:ext cx="0" cy="156991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9E3341-2D95-E83E-8123-A39227E0E391}"/>
              </a:ext>
            </a:extLst>
          </p:cNvPr>
          <p:cNvCxnSpPr>
            <a:cxnSpLocks/>
          </p:cNvCxnSpPr>
          <p:nvPr/>
        </p:nvCxnSpPr>
        <p:spPr>
          <a:xfrm>
            <a:off x="2450767" y="3458612"/>
            <a:ext cx="0" cy="1569914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1BDF26-F4FA-7216-8806-5D79DCFA77D2}"/>
              </a:ext>
            </a:extLst>
          </p:cNvPr>
          <p:cNvCxnSpPr>
            <a:cxnSpLocks/>
          </p:cNvCxnSpPr>
          <p:nvPr/>
        </p:nvCxnSpPr>
        <p:spPr>
          <a:xfrm>
            <a:off x="505294" y="5059274"/>
            <a:ext cx="0" cy="1579044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72C88F-1775-5C44-4A4C-681C8DAFD245}"/>
              </a:ext>
            </a:extLst>
          </p:cNvPr>
          <p:cNvCxnSpPr>
            <a:cxnSpLocks/>
          </p:cNvCxnSpPr>
          <p:nvPr/>
        </p:nvCxnSpPr>
        <p:spPr>
          <a:xfrm>
            <a:off x="2450537" y="5059274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B3BEFC-CC60-2323-4F06-1C50A672D36D}"/>
              </a:ext>
            </a:extLst>
          </p:cNvPr>
          <p:cNvCxnSpPr>
            <a:cxnSpLocks/>
          </p:cNvCxnSpPr>
          <p:nvPr/>
        </p:nvCxnSpPr>
        <p:spPr>
          <a:xfrm flipH="1">
            <a:off x="564063" y="6596517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04249F-98B5-636F-F749-BA0E535D743A}"/>
              </a:ext>
            </a:extLst>
          </p:cNvPr>
          <p:cNvCxnSpPr>
            <a:cxnSpLocks/>
          </p:cNvCxnSpPr>
          <p:nvPr/>
        </p:nvCxnSpPr>
        <p:spPr>
          <a:xfrm>
            <a:off x="564063" y="5046988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372C8E-CBC7-F54C-7748-707C8A259F66}"/>
              </a:ext>
            </a:extLst>
          </p:cNvPr>
          <p:cNvCxnSpPr>
            <a:cxnSpLocks/>
          </p:cNvCxnSpPr>
          <p:nvPr/>
        </p:nvCxnSpPr>
        <p:spPr>
          <a:xfrm>
            <a:off x="564063" y="3491358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1F45ED-8782-5852-F849-4F3B3FA57516}"/>
              </a:ext>
            </a:extLst>
          </p:cNvPr>
          <p:cNvCxnSpPr>
            <a:cxnSpLocks/>
          </p:cNvCxnSpPr>
          <p:nvPr/>
        </p:nvCxnSpPr>
        <p:spPr>
          <a:xfrm>
            <a:off x="2728012" y="3458612"/>
            <a:ext cx="0" cy="156991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4354B8-62BF-5244-4A91-A4EA284F086A}"/>
              </a:ext>
            </a:extLst>
          </p:cNvPr>
          <p:cNvCxnSpPr>
            <a:cxnSpLocks/>
          </p:cNvCxnSpPr>
          <p:nvPr/>
        </p:nvCxnSpPr>
        <p:spPr>
          <a:xfrm>
            <a:off x="4672833" y="3458612"/>
            <a:ext cx="0" cy="1569914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3B22F8-6707-113D-E0F2-73FAF90951D6}"/>
              </a:ext>
            </a:extLst>
          </p:cNvPr>
          <p:cNvCxnSpPr>
            <a:cxnSpLocks/>
          </p:cNvCxnSpPr>
          <p:nvPr/>
        </p:nvCxnSpPr>
        <p:spPr>
          <a:xfrm>
            <a:off x="2727360" y="5059274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B59C3E-844F-EC2E-7F8B-664A838E213A}"/>
              </a:ext>
            </a:extLst>
          </p:cNvPr>
          <p:cNvCxnSpPr>
            <a:cxnSpLocks/>
          </p:cNvCxnSpPr>
          <p:nvPr/>
        </p:nvCxnSpPr>
        <p:spPr>
          <a:xfrm>
            <a:off x="4672603" y="5059274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0859B0-C3A9-9987-F0B6-AF5658A40814}"/>
              </a:ext>
            </a:extLst>
          </p:cNvPr>
          <p:cNvCxnSpPr>
            <a:cxnSpLocks/>
          </p:cNvCxnSpPr>
          <p:nvPr/>
        </p:nvCxnSpPr>
        <p:spPr>
          <a:xfrm flipH="1">
            <a:off x="2786129" y="6596517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DE117-51C7-F6E7-8146-D9B3F783283D}"/>
              </a:ext>
            </a:extLst>
          </p:cNvPr>
          <p:cNvCxnSpPr>
            <a:cxnSpLocks/>
          </p:cNvCxnSpPr>
          <p:nvPr/>
        </p:nvCxnSpPr>
        <p:spPr>
          <a:xfrm>
            <a:off x="2786129" y="5046988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814DAE-8467-73F5-CAAC-B97D14F31754}"/>
              </a:ext>
            </a:extLst>
          </p:cNvPr>
          <p:cNvCxnSpPr>
            <a:cxnSpLocks/>
          </p:cNvCxnSpPr>
          <p:nvPr/>
        </p:nvCxnSpPr>
        <p:spPr>
          <a:xfrm>
            <a:off x="2786129" y="3491358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B83CAD-0F76-A911-EEC4-1B19613A9900}"/>
              </a:ext>
            </a:extLst>
          </p:cNvPr>
          <p:cNvCxnSpPr>
            <a:cxnSpLocks/>
          </p:cNvCxnSpPr>
          <p:nvPr/>
        </p:nvCxnSpPr>
        <p:spPr>
          <a:xfrm>
            <a:off x="4950078" y="3458612"/>
            <a:ext cx="0" cy="1569915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99E666-CA78-DFFA-1544-143B44B3287F}"/>
              </a:ext>
            </a:extLst>
          </p:cNvPr>
          <p:cNvCxnSpPr>
            <a:cxnSpLocks/>
          </p:cNvCxnSpPr>
          <p:nvPr/>
        </p:nvCxnSpPr>
        <p:spPr>
          <a:xfrm>
            <a:off x="6894899" y="3458612"/>
            <a:ext cx="0" cy="156991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DAE4D5-40E7-6EF1-EC2D-04C44E80629D}"/>
              </a:ext>
            </a:extLst>
          </p:cNvPr>
          <p:cNvCxnSpPr>
            <a:cxnSpLocks/>
          </p:cNvCxnSpPr>
          <p:nvPr/>
        </p:nvCxnSpPr>
        <p:spPr>
          <a:xfrm>
            <a:off x="4949426" y="5059274"/>
            <a:ext cx="0" cy="1579044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2D851CE-E4FE-6DFA-A553-4C2704129E46}"/>
              </a:ext>
            </a:extLst>
          </p:cNvPr>
          <p:cNvCxnSpPr>
            <a:cxnSpLocks/>
          </p:cNvCxnSpPr>
          <p:nvPr/>
        </p:nvCxnSpPr>
        <p:spPr>
          <a:xfrm>
            <a:off x="6894669" y="5059274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7CB059-7105-72AE-27F5-29D509420613}"/>
              </a:ext>
            </a:extLst>
          </p:cNvPr>
          <p:cNvCxnSpPr>
            <a:cxnSpLocks/>
          </p:cNvCxnSpPr>
          <p:nvPr/>
        </p:nvCxnSpPr>
        <p:spPr>
          <a:xfrm flipH="1">
            <a:off x="5008195" y="6596517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2D89D9-94D9-7515-485B-161A9DC15278}"/>
              </a:ext>
            </a:extLst>
          </p:cNvPr>
          <p:cNvCxnSpPr>
            <a:cxnSpLocks/>
          </p:cNvCxnSpPr>
          <p:nvPr/>
        </p:nvCxnSpPr>
        <p:spPr>
          <a:xfrm>
            <a:off x="5008195" y="5046988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796253-A286-BAA6-DBDB-3CD01A082847}"/>
              </a:ext>
            </a:extLst>
          </p:cNvPr>
          <p:cNvCxnSpPr>
            <a:cxnSpLocks/>
          </p:cNvCxnSpPr>
          <p:nvPr/>
        </p:nvCxnSpPr>
        <p:spPr>
          <a:xfrm>
            <a:off x="5008195" y="3491358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75626F-543B-371A-218C-0717FF243479}"/>
              </a:ext>
            </a:extLst>
          </p:cNvPr>
          <p:cNvCxnSpPr>
            <a:cxnSpLocks/>
          </p:cNvCxnSpPr>
          <p:nvPr/>
        </p:nvCxnSpPr>
        <p:spPr>
          <a:xfrm>
            <a:off x="7172144" y="3458612"/>
            <a:ext cx="0" cy="156991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D22014-95FD-4957-3810-D66E19388DEB}"/>
              </a:ext>
            </a:extLst>
          </p:cNvPr>
          <p:cNvCxnSpPr>
            <a:cxnSpLocks/>
          </p:cNvCxnSpPr>
          <p:nvPr/>
        </p:nvCxnSpPr>
        <p:spPr>
          <a:xfrm>
            <a:off x="9116965" y="3458612"/>
            <a:ext cx="0" cy="156991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965A31-772A-29A8-67EF-9F55F4F3A640}"/>
              </a:ext>
            </a:extLst>
          </p:cNvPr>
          <p:cNvCxnSpPr>
            <a:cxnSpLocks/>
          </p:cNvCxnSpPr>
          <p:nvPr/>
        </p:nvCxnSpPr>
        <p:spPr>
          <a:xfrm>
            <a:off x="7171492" y="5059274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41F1B5A-2F51-5A87-A42D-EBB444E1C5FF}"/>
              </a:ext>
            </a:extLst>
          </p:cNvPr>
          <p:cNvCxnSpPr>
            <a:cxnSpLocks/>
          </p:cNvCxnSpPr>
          <p:nvPr/>
        </p:nvCxnSpPr>
        <p:spPr>
          <a:xfrm>
            <a:off x="9116735" y="5059274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96DFDA-7CA6-2E13-6F00-7394A0199C1E}"/>
              </a:ext>
            </a:extLst>
          </p:cNvPr>
          <p:cNvCxnSpPr>
            <a:cxnSpLocks/>
          </p:cNvCxnSpPr>
          <p:nvPr/>
        </p:nvCxnSpPr>
        <p:spPr>
          <a:xfrm flipH="1">
            <a:off x="7230261" y="6596517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C14431F-ADCA-5CBF-3FD4-725779337EDE}"/>
              </a:ext>
            </a:extLst>
          </p:cNvPr>
          <p:cNvCxnSpPr>
            <a:cxnSpLocks/>
          </p:cNvCxnSpPr>
          <p:nvPr/>
        </p:nvCxnSpPr>
        <p:spPr>
          <a:xfrm>
            <a:off x="7230261" y="5046988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D53A2D-BCBD-0789-BAD8-5C532926F776}"/>
              </a:ext>
            </a:extLst>
          </p:cNvPr>
          <p:cNvCxnSpPr>
            <a:cxnSpLocks/>
          </p:cNvCxnSpPr>
          <p:nvPr/>
        </p:nvCxnSpPr>
        <p:spPr>
          <a:xfrm>
            <a:off x="7230261" y="3491358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0A4ED9-E51D-9F6A-725A-BE9694B8C5F5}"/>
              </a:ext>
            </a:extLst>
          </p:cNvPr>
          <p:cNvCxnSpPr>
            <a:cxnSpLocks/>
          </p:cNvCxnSpPr>
          <p:nvPr/>
        </p:nvCxnSpPr>
        <p:spPr>
          <a:xfrm>
            <a:off x="9394210" y="3458612"/>
            <a:ext cx="0" cy="156991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7377D8-0F67-0381-9510-A74D3B94D610}"/>
              </a:ext>
            </a:extLst>
          </p:cNvPr>
          <p:cNvCxnSpPr>
            <a:cxnSpLocks/>
          </p:cNvCxnSpPr>
          <p:nvPr/>
        </p:nvCxnSpPr>
        <p:spPr>
          <a:xfrm>
            <a:off x="11339031" y="3458612"/>
            <a:ext cx="0" cy="156991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711CB6-6973-C0E6-2C5D-30715B534A20}"/>
              </a:ext>
            </a:extLst>
          </p:cNvPr>
          <p:cNvCxnSpPr>
            <a:cxnSpLocks/>
          </p:cNvCxnSpPr>
          <p:nvPr/>
        </p:nvCxnSpPr>
        <p:spPr>
          <a:xfrm>
            <a:off x="9393558" y="5059274"/>
            <a:ext cx="0" cy="1579044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374D7F-D82D-3058-EE0C-4EC33C2AC05A}"/>
              </a:ext>
            </a:extLst>
          </p:cNvPr>
          <p:cNvCxnSpPr>
            <a:cxnSpLocks/>
          </p:cNvCxnSpPr>
          <p:nvPr/>
        </p:nvCxnSpPr>
        <p:spPr>
          <a:xfrm>
            <a:off x="11338801" y="5059274"/>
            <a:ext cx="0" cy="157904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25EF5C0-1BDC-99CE-BC56-4DBD5A614536}"/>
              </a:ext>
            </a:extLst>
          </p:cNvPr>
          <p:cNvCxnSpPr>
            <a:cxnSpLocks/>
          </p:cNvCxnSpPr>
          <p:nvPr/>
        </p:nvCxnSpPr>
        <p:spPr>
          <a:xfrm flipH="1">
            <a:off x="9452327" y="6596517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113AF6-2C7B-6000-5382-222C30726A5E}"/>
              </a:ext>
            </a:extLst>
          </p:cNvPr>
          <p:cNvCxnSpPr>
            <a:cxnSpLocks/>
          </p:cNvCxnSpPr>
          <p:nvPr/>
        </p:nvCxnSpPr>
        <p:spPr>
          <a:xfrm>
            <a:off x="9452327" y="5046988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5A05DE6-A893-1DFB-5E06-D30E1A0FDE51}"/>
              </a:ext>
            </a:extLst>
          </p:cNvPr>
          <p:cNvCxnSpPr>
            <a:cxnSpLocks/>
          </p:cNvCxnSpPr>
          <p:nvPr/>
        </p:nvCxnSpPr>
        <p:spPr>
          <a:xfrm>
            <a:off x="9452327" y="3491358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3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F4E4D-4C62-D8D2-809D-BF57A5A0B8C9}"/>
              </a:ext>
            </a:extLst>
          </p:cNvPr>
          <p:cNvCxnSpPr>
            <a:cxnSpLocks/>
          </p:cNvCxnSpPr>
          <p:nvPr/>
        </p:nvCxnSpPr>
        <p:spPr>
          <a:xfrm>
            <a:off x="685377" y="716876"/>
            <a:ext cx="0" cy="117074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7D59D9-0A36-5D34-06DC-7CC869F85438}"/>
              </a:ext>
            </a:extLst>
          </p:cNvPr>
          <p:cNvCxnSpPr>
            <a:cxnSpLocks/>
          </p:cNvCxnSpPr>
          <p:nvPr/>
        </p:nvCxnSpPr>
        <p:spPr>
          <a:xfrm>
            <a:off x="2630198" y="716876"/>
            <a:ext cx="0" cy="117074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336669-063B-A372-21D1-89F5C8B4C03F}"/>
              </a:ext>
            </a:extLst>
          </p:cNvPr>
          <p:cNvCxnSpPr>
            <a:cxnSpLocks/>
          </p:cNvCxnSpPr>
          <p:nvPr/>
        </p:nvCxnSpPr>
        <p:spPr>
          <a:xfrm>
            <a:off x="743494" y="1906083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833288-768E-0574-6E94-C7BCCEB130EC}"/>
              </a:ext>
            </a:extLst>
          </p:cNvPr>
          <p:cNvCxnSpPr>
            <a:cxnSpLocks/>
          </p:cNvCxnSpPr>
          <p:nvPr/>
        </p:nvCxnSpPr>
        <p:spPr>
          <a:xfrm flipV="1">
            <a:off x="2622096" y="1907619"/>
            <a:ext cx="0" cy="11645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9BA03B-4536-AE8C-D935-31DBC3C2D906}"/>
              </a:ext>
            </a:extLst>
          </p:cNvPr>
          <p:cNvCxnSpPr>
            <a:cxnSpLocks/>
          </p:cNvCxnSpPr>
          <p:nvPr/>
        </p:nvCxnSpPr>
        <p:spPr>
          <a:xfrm flipV="1">
            <a:off x="677275" y="1907620"/>
            <a:ext cx="0" cy="116454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0600D81-A548-1E56-30E6-D8CDA7CDE8C5}"/>
              </a:ext>
            </a:extLst>
          </p:cNvPr>
          <p:cNvGrpSpPr/>
          <p:nvPr/>
        </p:nvGrpSpPr>
        <p:grpSpPr>
          <a:xfrm>
            <a:off x="677275" y="3072159"/>
            <a:ext cx="1944819" cy="356841"/>
            <a:chOff x="8673672" y="5106806"/>
            <a:chExt cx="1944819" cy="3568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32ED0E-3E20-A159-E972-FE4F10236613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413A7C2-E2A7-09D2-EC2A-B0E2AFAE0F56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69A2274-DAF2-A320-E3C6-FCF947C2DF63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902C1C6-3D1D-82AC-AD6A-07327AB52F6E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711767-D1CE-A10B-048D-6A935B68E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39F0B3-EDCF-B1B6-BBA2-97129EF40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015EA-D309-C789-BBC4-04FB8A4419A2}"/>
              </a:ext>
            </a:extLst>
          </p:cNvPr>
          <p:cNvGrpSpPr/>
          <p:nvPr/>
        </p:nvGrpSpPr>
        <p:grpSpPr>
          <a:xfrm rot="10800000">
            <a:off x="685150" y="360035"/>
            <a:ext cx="1944819" cy="356841"/>
            <a:chOff x="8673672" y="5106806"/>
            <a:chExt cx="1944819" cy="35684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B5E6FC-9EA8-8249-DF28-15D79A0FE039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0D1B467-942D-03D1-7214-354812530C17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82629A1-9C48-CEBD-A8CB-946DAD406BEB}"/>
                  </a:ext>
                </a:extLst>
              </p:cNvPr>
              <p:cNvCxnSpPr>
                <a:cxnSpLocks/>
                <a:stCxn id="20" idx="2"/>
                <a:endCxn id="22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C5C4AD6-48CA-72C0-154F-99D9AEBA5E5D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55B419-CBD9-B5AE-0E0A-7211FA129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288807-5A13-4278-3780-12B16AA7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AF9B9E-4BC6-B937-8153-F5E9329548A8}"/>
              </a:ext>
            </a:extLst>
          </p:cNvPr>
          <p:cNvCxnSpPr>
            <a:cxnSpLocks/>
          </p:cNvCxnSpPr>
          <p:nvPr/>
        </p:nvCxnSpPr>
        <p:spPr>
          <a:xfrm>
            <a:off x="2961735" y="716876"/>
            <a:ext cx="0" cy="117074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8738E8-3D0B-B6F1-8329-CCF317F79D21}"/>
              </a:ext>
            </a:extLst>
          </p:cNvPr>
          <p:cNvCxnSpPr>
            <a:cxnSpLocks/>
          </p:cNvCxnSpPr>
          <p:nvPr/>
        </p:nvCxnSpPr>
        <p:spPr>
          <a:xfrm>
            <a:off x="4906556" y="716876"/>
            <a:ext cx="0" cy="117074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CCFCE7-BCEA-1F53-3084-B9BF6F9CC27B}"/>
              </a:ext>
            </a:extLst>
          </p:cNvPr>
          <p:cNvCxnSpPr>
            <a:cxnSpLocks/>
          </p:cNvCxnSpPr>
          <p:nvPr/>
        </p:nvCxnSpPr>
        <p:spPr>
          <a:xfrm>
            <a:off x="3019852" y="1906083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B8DA80-D94E-3E60-7449-D0711FAE5EB7}"/>
              </a:ext>
            </a:extLst>
          </p:cNvPr>
          <p:cNvCxnSpPr>
            <a:cxnSpLocks/>
          </p:cNvCxnSpPr>
          <p:nvPr/>
        </p:nvCxnSpPr>
        <p:spPr>
          <a:xfrm flipV="1">
            <a:off x="4898454" y="1907619"/>
            <a:ext cx="0" cy="11645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985D60-8E7C-BA84-38E2-DAC70E7087AA}"/>
              </a:ext>
            </a:extLst>
          </p:cNvPr>
          <p:cNvCxnSpPr>
            <a:cxnSpLocks/>
          </p:cNvCxnSpPr>
          <p:nvPr/>
        </p:nvCxnSpPr>
        <p:spPr>
          <a:xfrm flipV="1">
            <a:off x="2953633" y="1907620"/>
            <a:ext cx="0" cy="11645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48BE6E-33CE-05C1-8DE4-C9BB366FB8BC}"/>
              </a:ext>
            </a:extLst>
          </p:cNvPr>
          <p:cNvGrpSpPr/>
          <p:nvPr/>
        </p:nvGrpSpPr>
        <p:grpSpPr>
          <a:xfrm>
            <a:off x="2953633" y="3072159"/>
            <a:ext cx="1944819" cy="356841"/>
            <a:chOff x="8673672" y="5106806"/>
            <a:chExt cx="1944819" cy="35684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8005CDE-FC83-04FD-F6C9-04D4B85C2AC2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738EA1DE-D317-E80F-C692-58D4BE2DB424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E7E647E-A4EC-5A1D-B0BB-3028720E78C1}"/>
                  </a:ext>
                </a:extLst>
              </p:cNvPr>
              <p:cNvCxnSpPr>
                <a:cxnSpLocks/>
                <a:stCxn id="32" idx="2"/>
                <a:endCxn id="34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FFD6818E-E346-E888-440B-8CC6652B6FCC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94D2A5-772D-51CE-B6E7-1A813A80E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40E291-D1B8-5CCC-94CB-98DD1F635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B8B99F-A095-7F6E-8819-C342C9231DEE}"/>
              </a:ext>
            </a:extLst>
          </p:cNvPr>
          <p:cNvGrpSpPr/>
          <p:nvPr/>
        </p:nvGrpSpPr>
        <p:grpSpPr>
          <a:xfrm rot="10800000">
            <a:off x="2961508" y="360035"/>
            <a:ext cx="1944819" cy="356841"/>
            <a:chOff x="8673672" y="5106806"/>
            <a:chExt cx="1944819" cy="35684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04A388D-58DC-6A02-73C2-6A470F62F0E7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3FAC4A87-50F5-EB3E-BD1A-3C0E7BC800E8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244CA3A-1239-7FF6-8992-74A457372AB7}"/>
                  </a:ext>
                </a:extLst>
              </p:cNvPr>
              <p:cNvCxnSpPr>
                <a:cxnSpLocks/>
                <a:stCxn id="39" idx="2"/>
                <a:endCxn id="41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D5CBAF50-B712-B787-C06D-4BD5E6C11F4D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28E99E-F483-95E7-0865-01DE26CDD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60E332-C061-CD53-5223-8B5A7F4A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85F3F4-0FC0-43F7-3680-2D6046996FD0}"/>
              </a:ext>
            </a:extLst>
          </p:cNvPr>
          <p:cNvCxnSpPr>
            <a:cxnSpLocks/>
          </p:cNvCxnSpPr>
          <p:nvPr/>
        </p:nvCxnSpPr>
        <p:spPr>
          <a:xfrm>
            <a:off x="5238093" y="716876"/>
            <a:ext cx="0" cy="117074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2C095B-4574-5478-6F18-7EE91FB1188F}"/>
              </a:ext>
            </a:extLst>
          </p:cNvPr>
          <p:cNvCxnSpPr>
            <a:cxnSpLocks/>
          </p:cNvCxnSpPr>
          <p:nvPr/>
        </p:nvCxnSpPr>
        <p:spPr>
          <a:xfrm>
            <a:off x="7182914" y="716876"/>
            <a:ext cx="0" cy="117074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F5B0D4-1094-4CE2-A7B7-85F09A38516D}"/>
              </a:ext>
            </a:extLst>
          </p:cNvPr>
          <p:cNvCxnSpPr>
            <a:cxnSpLocks/>
          </p:cNvCxnSpPr>
          <p:nvPr/>
        </p:nvCxnSpPr>
        <p:spPr>
          <a:xfrm>
            <a:off x="5296210" y="1906083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FA826E-38FA-3F30-D39B-568DC0583704}"/>
              </a:ext>
            </a:extLst>
          </p:cNvPr>
          <p:cNvCxnSpPr>
            <a:cxnSpLocks/>
          </p:cNvCxnSpPr>
          <p:nvPr/>
        </p:nvCxnSpPr>
        <p:spPr>
          <a:xfrm flipV="1">
            <a:off x="7174812" y="1907619"/>
            <a:ext cx="0" cy="116454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DB92F4-9A20-0196-2E3C-5362ED3F4E05}"/>
              </a:ext>
            </a:extLst>
          </p:cNvPr>
          <p:cNvCxnSpPr>
            <a:cxnSpLocks/>
          </p:cNvCxnSpPr>
          <p:nvPr/>
        </p:nvCxnSpPr>
        <p:spPr>
          <a:xfrm flipV="1">
            <a:off x="5229991" y="1907620"/>
            <a:ext cx="0" cy="116454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9531AB-F426-0866-136F-11D93E8E39AD}"/>
              </a:ext>
            </a:extLst>
          </p:cNvPr>
          <p:cNvGrpSpPr/>
          <p:nvPr/>
        </p:nvGrpSpPr>
        <p:grpSpPr>
          <a:xfrm>
            <a:off x="5229991" y="3072159"/>
            <a:ext cx="1944819" cy="356841"/>
            <a:chOff x="8673672" y="5106806"/>
            <a:chExt cx="1944819" cy="35684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A18F8A2-A074-58B1-6DD7-9C98C484A0E2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E77A6F7D-792C-D64A-F0D8-D3D71047088D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96BF9E3-B302-CA29-FB25-6DCCED59F31C}"/>
                  </a:ext>
                </a:extLst>
              </p:cNvPr>
              <p:cNvCxnSpPr>
                <a:cxnSpLocks/>
                <a:stCxn id="51" idx="2"/>
                <a:endCxn id="53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B9E068A0-F298-CADD-6D12-5B8250FFAAA5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297722-E764-AC82-A800-2F08CB78D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50A245-5F39-2675-FDA7-8FED0839E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993524-BDD9-39AE-9CA8-21298210F85A}"/>
              </a:ext>
            </a:extLst>
          </p:cNvPr>
          <p:cNvGrpSpPr/>
          <p:nvPr/>
        </p:nvGrpSpPr>
        <p:grpSpPr>
          <a:xfrm rot="10800000">
            <a:off x="5237866" y="360035"/>
            <a:ext cx="1944819" cy="356841"/>
            <a:chOff x="8673672" y="5106806"/>
            <a:chExt cx="1944819" cy="35684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3903B12-EAC5-D330-CCF8-5C65E0B3EEA4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E64C4793-DF0F-9369-9047-8E51FE8CBB7E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CD2C731-45DE-A2CF-2201-DE6CBC3D2587}"/>
                  </a:ext>
                </a:extLst>
              </p:cNvPr>
              <p:cNvCxnSpPr>
                <a:cxnSpLocks/>
                <a:stCxn id="58" idx="2"/>
                <a:endCxn id="60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999AC3C0-ACE3-6FB8-39FB-056E8DEFB941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650FB2-644A-A34B-EA18-DCD61947A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4098E43-1AB0-2163-40CE-DA924E3CE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3FDB907-2A8D-F21A-C7C2-9A63DA1BAC23}"/>
              </a:ext>
            </a:extLst>
          </p:cNvPr>
          <p:cNvCxnSpPr>
            <a:cxnSpLocks/>
          </p:cNvCxnSpPr>
          <p:nvPr/>
        </p:nvCxnSpPr>
        <p:spPr>
          <a:xfrm>
            <a:off x="7514451" y="716876"/>
            <a:ext cx="0" cy="117074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3808D3-083C-8F36-6A9C-0606AB8F0475}"/>
              </a:ext>
            </a:extLst>
          </p:cNvPr>
          <p:cNvCxnSpPr>
            <a:cxnSpLocks/>
          </p:cNvCxnSpPr>
          <p:nvPr/>
        </p:nvCxnSpPr>
        <p:spPr>
          <a:xfrm>
            <a:off x="9459272" y="716876"/>
            <a:ext cx="0" cy="117074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01BC1D-B043-5C86-7144-5A4608CA4064}"/>
              </a:ext>
            </a:extLst>
          </p:cNvPr>
          <p:cNvCxnSpPr>
            <a:cxnSpLocks/>
          </p:cNvCxnSpPr>
          <p:nvPr/>
        </p:nvCxnSpPr>
        <p:spPr>
          <a:xfrm>
            <a:off x="7572568" y="1906083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25D116-DCA8-C846-C8D2-9E7E44EBA227}"/>
              </a:ext>
            </a:extLst>
          </p:cNvPr>
          <p:cNvCxnSpPr>
            <a:cxnSpLocks/>
          </p:cNvCxnSpPr>
          <p:nvPr/>
        </p:nvCxnSpPr>
        <p:spPr>
          <a:xfrm flipV="1">
            <a:off x="9451170" y="1907619"/>
            <a:ext cx="0" cy="11645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E89263-A2F3-DA60-F5A0-339C630DB4F9}"/>
              </a:ext>
            </a:extLst>
          </p:cNvPr>
          <p:cNvCxnSpPr>
            <a:cxnSpLocks/>
          </p:cNvCxnSpPr>
          <p:nvPr/>
        </p:nvCxnSpPr>
        <p:spPr>
          <a:xfrm flipV="1">
            <a:off x="7506349" y="1907620"/>
            <a:ext cx="0" cy="11645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7839746-BA2F-1026-F3D0-880F52E700CA}"/>
              </a:ext>
            </a:extLst>
          </p:cNvPr>
          <p:cNvGrpSpPr/>
          <p:nvPr/>
        </p:nvGrpSpPr>
        <p:grpSpPr>
          <a:xfrm>
            <a:off x="7506349" y="3072159"/>
            <a:ext cx="1944819" cy="356841"/>
            <a:chOff x="8673672" y="5106806"/>
            <a:chExt cx="1944819" cy="35684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EE72A45-40A3-8166-03AE-B9D0A3A8638C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CAF3F674-0192-0BC5-5F2C-36F7B043E402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1B9B5AB-0BD3-555D-A2D6-FE9F4694086B}"/>
                  </a:ext>
                </a:extLst>
              </p:cNvPr>
              <p:cNvCxnSpPr>
                <a:cxnSpLocks/>
                <a:stCxn id="70" idx="2"/>
                <a:endCxn id="72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3A7D7938-68E9-F46A-29A9-33EF0D3F3CFF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B52FE9B-5C2D-D5F5-F7C8-18F7D38ED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D5644B-BC1B-2C4C-26CB-92392DABC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4DB1819-C4B8-15ED-3190-E99E27966302}"/>
              </a:ext>
            </a:extLst>
          </p:cNvPr>
          <p:cNvGrpSpPr/>
          <p:nvPr/>
        </p:nvGrpSpPr>
        <p:grpSpPr>
          <a:xfrm rot="10800000">
            <a:off x="7514224" y="360035"/>
            <a:ext cx="1944819" cy="356841"/>
            <a:chOff x="8673672" y="5106806"/>
            <a:chExt cx="1944819" cy="35684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45A22F4-F000-2C3F-99A0-DA7D50A4CB81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D3A21F52-1F35-664B-CFD8-B35518EE37D8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A41A5F5-4538-836D-5F2B-9B9ECA8E15DE}"/>
                  </a:ext>
                </a:extLst>
              </p:cNvPr>
              <p:cNvCxnSpPr>
                <a:cxnSpLocks/>
                <a:stCxn id="77" idx="2"/>
                <a:endCxn id="79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44EA11EF-42C6-6A27-07E3-D84C12782E3B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614C80-7960-954C-D3B2-612594F54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0C509DA-2F29-E01E-A950-7AF356753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6D42A4C-327E-7954-958A-49293650B942}"/>
              </a:ext>
            </a:extLst>
          </p:cNvPr>
          <p:cNvCxnSpPr>
            <a:cxnSpLocks/>
          </p:cNvCxnSpPr>
          <p:nvPr/>
        </p:nvCxnSpPr>
        <p:spPr>
          <a:xfrm>
            <a:off x="9790809" y="716876"/>
            <a:ext cx="0" cy="117074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CCA9A5F-121C-2C03-AD34-BC0581C98CDD}"/>
              </a:ext>
            </a:extLst>
          </p:cNvPr>
          <p:cNvCxnSpPr>
            <a:cxnSpLocks/>
          </p:cNvCxnSpPr>
          <p:nvPr/>
        </p:nvCxnSpPr>
        <p:spPr>
          <a:xfrm>
            <a:off x="11735630" y="716876"/>
            <a:ext cx="0" cy="117074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14E3CA9-6C63-F719-CE11-509C7320C6C4}"/>
              </a:ext>
            </a:extLst>
          </p:cNvPr>
          <p:cNvCxnSpPr>
            <a:cxnSpLocks/>
          </p:cNvCxnSpPr>
          <p:nvPr/>
        </p:nvCxnSpPr>
        <p:spPr>
          <a:xfrm>
            <a:off x="9848926" y="1906083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F201402-C903-9131-0E83-7562B0E4D411}"/>
              </a:ext>
            </a:extLst>
          </p:cNvPr>
          <p:cNvCxnSpPr>
            <a:cxnSpLocks/>
          </p:cNvCxnSpPr>
          <p:nvPr/>
        </p:nvCxnSpPr>
        <p:spPr>
          <a:xfrm flipV="1">
            <a:off x="11727528" y="1907619"/>
            <a:ext cx="0" cy="11645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7BB495-8B77-6BEA-787B-B2D85A200F1E}"/>
              </a:ext>
            </a:extLst>
          </p:cNvPr>
          <p:cNvCxnSpPr>
            <a:cxnSpLocks/>
          </p:cNvCxnSpPr>
          <p:nvPr/>
        </p:nvCxnSpPr>
        <p:spPr>
          <a:xfrm flipV="1">
            <a:off x="9782707" y="1907620"/>
            <a:ext cx="0" cy="11645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8C4C11F-A7BF-FCAE-D478-AD3992D6BE2C}"/>
              </a:ext>
            </a:extLst>
          </p:cNvPr>
          <p:cNvGrpSpPr/>
          <p:nvPr/>
        </p:nvGrpSpPr>
        <p:grpSpPr>
          <a:xfrm>
            <a:off x="9782707" y="3072159"/>
            <a:ext cx="1944819" cy="356841"/>
            <a:chOff x="8673672" y="5106806"/>
            <a:chExt cx="1944819" cy="35684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703FDAC-EC56-E1E6-F1E5-DC26C4CA3B4F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6EF4E7D-ED7E-37C6-18F3-9C559F5E964E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796C533-6D4D-A560-4318-9BF498A60B85}"/>
                  </a:ext>
                </a:extLst>
              </p:cNvPr>
              <p:cNvCxnSpPr>
                <a:cxnSpLocks/>
                <a:stCxn id="89" idx="2"/>
                <a:endCxn id="91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2952C889-F792-1600-3115-A8C5D47411DC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2FD0FC-72A6-8D81-EE4B-89598CA1EB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0492805-8C23-3197-8E02-F30B1125C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646C4D-ACDD-D54F-7967-A9009DF7236B}"/>
              </a:ext>
            </a:extLst>
          </p:cNvPr>
          <p:cNvGrpSpPr/>
          <p:nvPr/>
        </p:nvGrpSpPr>
        <p:grpSpPr>
          <a:xfrm rot="10800000">
            <a:off x="9790582" y="360035"/>
            <a:ext cx="1944819" cy="356841"/>
            <a:chOff x="8673672" y="5106806"/>
            <a:chExt cx="1944819" cy="35684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859623F-EB32-F11C-485F-F6B412E30F09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F5F0593D-09C1-D26F-DB3E-F2C369D0382D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E3BE4ED-0A28-8AFE-A615-1BD0075CB6E1}"/>
                  </a:ext>
                </a:extLst>
              </p:cNvPr>
              <p:cNvCxnSpPr>
                <a:cxnSpLocks/>
                <a:stCxn id="96" idx="2"/>
                <a:endCxn id="98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B854CE73-E71D-6D1E-4FBF-A96C6EDD0BA3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05D222-2613-7B49-4FDE-99578029F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7A19439-106C-0134-C053-4C68D9F39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C876E15-6516-C879-3A1A-EC9CF01E7EB7}"/>
              </a:ext>
            </a:extLst>
          </p:cNvPr>
          <p:cNvCxnSpPr>
            <a:cxnSpLocks/>
          </p:cNvCxnSpPr>
          <p:nvPr/>
        </p:nvCxnSpPr>
        <p:spPr>
          <a:xfrm>
            <a:off x="677502" y="3980309"/>
            <a:ext cx="0" cy="117074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FE80F14-E720-FF35-EBDC-F189BEBA6591}"/>
              </a:ext>
            </a:extLst>
          </p:cNvPr>
          <p:cNvCxnSpPr>
            <a:cxnSpLocks/>
          </p:cNvCxnSpPr>
          <p:nvPr/>
        </p:nvCxnSpPr>
        <p:spPr>
          <a:xfrm>
            <a:off x="2622323" y="3980309"/>
            <a:ext cx="0" cy="1170745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EE2529D-DA13-F757-3C10-E1983C50C6CB}"/>
              </a:ext>
            </a:extLst>
          </p:cNvPr>
          <p:cNvCxnSpPr>
            <a:cxnSpLocks/>
          </p:cNvCxnSpPr>
          <p:nvPr/>
        </p:nvCxnSpPr>
        <p:spPr>
          <a:xfrm>
            <a:off x="735619" y="5169516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4AF0B2C-98FA-C50F-243D-BFD8C2351415}"/>
              </a:ext>
            </a:extLst>
          </p:cNvPr>
          <p:cNvCxnSpPr>
            <a:cxnSpLocks/>
          </p:cNvCxnSpPr>
          <p:nvPr/>
        </p:nvCxnSpPr>
        <p:spPr>
          <a:xfrm flipV="1">
            <a:off x="2614221" y="5171052"/>
            <a:ext cx="0" cy="11645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3B12BEB-7B2B-4DBB-4D6D-45A655A21A7E}"/>
              </a:ext>
            </a:extLst>
          </p:cNvPr>
          <p:cNvCxnSpPr>
            <a:cxnSpLocks/>
          </p:cNvCxnSpPr>
          <p:nvPr/>
        </p:nvCxnSpPr>
        <p:spPr>
          <a:xfrm flipV="1">
            <a:off x="669400" y="5171053"/>
            <a:ext cx="0" cy="11645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7FA7725-112E-0FA2-E253-010730BCD3CE}"/>
              </a:ext>
            </a:extLst>
          </p:cNvPr>
          <p:cNvGrpSpPr/>
          <p:nvPr/>
        </p:nvGrpSpPr>
        <p:grpSpPr>
          <a:xfrm>
            <a:off x="669400" y="6335592"/>
            <a:ext cx="1944819" cy="356841"/>
            <a:chOff x="8673672" y="5106806"/>
            <a:chExt cx="1944819" cy="35684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56BB4CB-EE28-5622-1419-69FE5502310A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E63C81D9-24BD-55B2-4BA1-FBB2479E171B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AD822A5-E628-63BF-E995-45EBF5889D2F}"/>
                  </a:ext>
                </a:extLst>
              </p:cNvPr>
              <p:cNvCxnSpPr>
                <a:cxnSpLocks/>
                <a:stCxn id="108" idx="2"/>
                <a:endCxn id="110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91A4B2CF-9C2F-2972-B728-9021B4597D81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94DE57-189B-7E6F-A45B-E4F4D7F44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674D0F6-69D6-326D-2723-BB711FA31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B18B6CD-AC0A-6275-DB5E-3C090A09BF42}"/>
              </a:ext>
            </a:extLst>
          </p:cNvPr>
          <p:cNvGrpSpPr/>
          <p:nvPr/>
        </p:nvGrpSpPr>
        <p:grpSpPr>
          <a:xfrm rot="10800000">
            <a:off x="677275" y="3623468"/>
            <a:ext cx="1944819" cy="356841"/>
            <a:chOff x="8673672" y="5106806"/>
            <a:chExt cx="1944819" cy="356841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42FDD06-77C0-6F9C-4A61-719B20E6EE4D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242D1315-B759-2562-7F1F-662EA009239B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DEEF502-FD1A-0F2C-06E8-0DE5EA250DB0}"/>
                  </a:ext>
                </a:extLst>
              </p:cNvPr>
              <p:cNvCxnSpPr>
                <a:cxnSpLocks/>
                <a:stCxn id="115" idx="2"/>
                <a:endCxn id="117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C9871D6-2DA3-EDBF-3552-48C01DF05923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44EC2D5-0C30-9870-AB3F-34C7DDD82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F2458E1-CB4E-679B-00EE-E01D2107A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865C156-7177-3295-CB6D-719AD9E51C91}"/>
              </a:ext>
            </a:extLst>
          </p:cNvPr>
          <p:cNvCxnSpPr>
            <a:cxnSpLocks/>
          </p:cNvCxnSpPr>
          <p:nvPr/>
        </p:nvCxnSpPr>
        <p:spPr>
          <a:xfrm>
            <a:off x="2953860" y="3980309"/>
            <a:ext cx="0" cy="117074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0837F3F-C5D2-A94D-0FD5-A987BF23C05A}"/>
              </a:ext>
            </a:extLst>
          </p:cNvPr>
          <p:cNvCxnSpPr>
            <a:cxnSpLocks/>
          </p:cNvCxnSpPr>
          <p:nvPr/>
        </p:nvCxnSpPr>
        <p:spPr>
          <a:xfrm>
            <a:off x="4898681" y="3980309"/>
            <a:ext cx="0" cy="1170745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F4FB9F0-7248-06BF-A474-42FE3418FFC6}"/>
              </a:ext>
            </a:extLst>
          </p:cNvPr>
          <p:cNvCxnSpPr>
            <a:cxnSpLocks/>
          </p:cNvCxnSpPr>
          <p:nvPr/>
        </p:nvCxnSpPr>
        <p:spPr>
          <a:xfrm>
            <a:off x="3011977" y="5169516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4A11E9F-E8F3-0142-A48A-62DD85560F07}"/>
              </a:ext>
            </a:extLst>
          </p:cNvPr>
          <p:cNvCxnSpPr>
            <a:cxnSpLocks/>
          </p:cNvCxnSpPr>
          <p:nvPr/>
        </p:nvCxnSpPr>
        <p:spPr>
          <a:xfrm flipV="1">
            <a:off x="4890579" y="5171052"/>
            <a:ext cx="0" cy="11645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950D260-4B4B-141A-F8E9-80E154B637D9}"/>
              </a:ext>
            </a:extLst>
          </p:cNvPr>
          <p:cNvCxnSpPr>
            <a:cxnSpLocks/>
          </p:cNvCxnSpPr>
          <p:nvPr/>
        </p:nvCxnSpPr>
        <p:spPr>
          <a:xfrm flipV="1">
            <a:off x="2945758" y="5171053"/>
            <a:ext cx="0" cy="116454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E0FE84E-A813-F832-F0FD-4FB6AE1B473F}"/>
              </a:ext>
            </a:extLst>
          </p:cNvPr>
          <p:cNvGrpSpPr/>
          <p:nvPr/>
        </p:nvGrpSpPr>
        <p:grpSpPr>
          <a:xfrm>
            <a:off x="2945758" y="6335592"/>
            <a:ext cx="1944819" cy="356841"/>
            <a:chOff x="8673672" y="5106806"/>
            <a:chExt cx="1944819" cy="35684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AD7F889-6E5D-6FEF-5509-3E64691FD1B1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3C6ED56D-D134-C6B6-F4B5-EC558E362408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50658B4-0F74-09DC-9CA3-F1B2487D61AE}"/>
                  </a:ext>
                </a:extLst>
              </p:cNvPr>
              <p:cNvCxnSpPr>
                <a:cxnSpLocks/>
                <a:stCxn id="127" idx="2"/>
                <a:endCxn id="129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433236F2-CC02-D6F1-49C2-04E4DBA6C74E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8C16C26-3D7D-8919-6014-B481CB0F9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DC3486D-DC71-0882-CCD6-BDE26820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A9BC7E9-999F-C780-B318-5846728E00FA}"/>
              </a:ext>
            </a:extLst>
          </p:cNvPr>
          <p:cNvGrpSpPr/>
          <p:nvPr/>
        </p:nvGrpSpPr>
        <p:grpSpPr>
          <a:xfrm rot="10800000">
            <a:off x="2953633" y="3623468"/>
            <a:ext cx="1944819" cy="356841"/>
            <a:chOff x="8673672" y="5106806"/>
            <a:chExt cx="1944819" cy="35684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C5E8C21-E67F-F364-AD09-561E831650C3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C1498B50-9D2F-4CA6-39ED-25682B088B49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9BA47F6-5B81-EBF5-3B11-67DFD03E14DE}"/>
                  </a:ext>
                </a:extLst>
              </p:cNvPr>
              <p:cNvCxnSpPr>
                <a:cxnSpLocks/>
                <a:stCxn id="134" idx="2"/>
                <a:endCxn id="136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928D2230-B058-39EF-6EEB-6E46535EE701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B44DC2-8515-E8CF-0D23-5DB191AFD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1A41F79-39B5-7466-A458-5D213AC9D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AC513FE-0016-3CF1-C1F9-6EE4CAE66E70}"/>
              </a:ext>
            </a:extLst>
          </p:cNvPr>
          <p:cNvCxnSpPr>
            <a:cxnSpLocks/>
          </p:cNvCxnSpPr>
          <p:nvPr/>
        </p:nvCxnSpPr>
        <p:spPr>
          <a:xfrm>
            <a:off x="5230218" y="3980309"/>
            <a:ext cx="0" cy="117074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6D80F5C-6888-3426-4CCA-B97C20173185}"/>
              </a:ext>
            </a:extLst>
          </p:cNvPr>
          <p:cNvCxnSpPr>
            <a:cxnSpLocks/>
          </p:cNvCxnSpPr>
          <p:nvPr/>
        </p:nvCxnSpPr>
        <p:spPr>
          <a:xfrm>
            <a:off x="7175039" y="3980309"/>
            <a:ext cx="0" cy="117074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0BFF8B7-4F37-5BEC-C03B-3C22B5B4D206}"/>
              </a:ext>
            </a:extLst>
          </p:cNvPr>
          <p:cNvCxnSpPr>
            <a:cxnSpLocks/>
          </p:cNvCxnSpPr>
          <p:nvPr/>
        </p:nvCxnSpPr>
        <p:spPr>
          <a:xfrm>
            <a:off x="5288335" y="5169516"/>
            <a:ext cx="18196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B29165A-2869-0366-2833-2A43F8DF1D77}"/>
              </a:ext>
            </a:extLst>
          </p:cNvPr>
          <p:cNvCxnSpPr>
            <a:cxnSpLocks/>
          </p:cNvCxnSpPr>
          <p:nvPr/>
        </p:nvCxnSpPr>
        <p:spPr>
          <a:xfrm flipV="1">
            <a:off x="7166937" y="5171052"/>
            <a:ext cx="0" cy="11645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6CB9123-3F01-CF1D-B710-6CCA9DC6D8BB}"/>
              </a:ext>
            </a:extLst>
          </p:cNvPr>
          <p:cNvCxnSpPr>
            <a:cxnSpLocks/>
          </p:cNvCxnSpPr>
          <p:nvPr/>
        </p:nvCxnSpPr>
        <p:spPr>
          <a:xfrm flipV="1">
            <a:off x="5222116" y="5171053"/>
            <a:ext cx="0" cy="11645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6BA668C-3E88-FF72-55A6-6E986B704BAB}"/>
              </a:ext>
            </a:extLst>
          </p:cNvPr>
          <p:cNvGrpSpPr/>
          <p:nvPr/>
        </p:nvGrpSpPr>
        <p:grpSpPr>
          <a:xfrm>
            <a:off x="5222116" y="6335592"/>
            <a:ext cx="1944819" cy="356841"/>
            <a:chOff x="8673672" y="5106806"/>
            <a:chExt cx="1944819" cy="35684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FB881AF-9A80-4AD2-CD59-C29753CEEB6E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46" name="Arc 145">
                <a:extLst>
                  <a:ext uri="{FF2B5EF4-FFF2-40B4-BE49-F238E27FC236}">
                    <a16:creationId xmlns:a16="http://schemas.microsoft.com/office/drawing/2014/main" id="{5C4773E2-D67C-844A-DEB8-BB43ACB299EB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87EB299-CB15-C43D-1CA0-3A4C00BF9328}"/>
                  </a:ext>
                </a:extLst>
              </p:cNvPr>
              <p:cNvCxnSpPr>
                <a:cxnSpLocks/>
                <a:stCxn id="146" idx="2"/>
                <a:endCxn id="148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0488937E-0FB1-3CFE-EB16-BEC525D76843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C1542B5-5A56-9C5B-E306-2B2FD9EF3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AF32D63-731F-6838-805D-B69A138B8D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5BD6085-21F9-9910-6E7A-F1F61BF4DF37}"/>
              </a:ext>
            </a:extLst>
          </p:cNvPr>
          <p:cNvGrpSpPr/>
          <p:nvPr/>
        </p:nvGrpSpPr>
        <p:grpSpPr>
          <a:xfrm rot="10800000">
            <a:off x="5229991" y="3623468"/>
            <a:ext cx="1944819" cy="356841"/>
            <a:chOff x="8673672" y="5106806"/>
            <a:chExt cx="1944819" cy="356841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5CD1671-5943-6D91-76F0-E898B0791174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586BDFC7-8935-F1D3-CDA6-E4840B54CCC2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627B389-A033-B388-72B7-D607A0EA94A5}"/>
                  </a:ext>
                </a:extLst>
              </p:cNvPr>
              <p:cNvCxnSpPr>
                <a:cxnSpLocks/>
                <a:stCxn id="153" idx="2"/>
                <a:endCxn id="155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1DC33792-C37C-2951-260C-0B5FCD6A2E05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AAE101F-CDDE-2BE1-B0DC-AB05B3EE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67CE74-763C-67F3-57C9-E7106CB2E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2AF103F-2454-46AD-7D03-D809934F0D85}"/>
              </a:ext>
            </a:extLst>
          </p:cNvPr>
          <p:cNvCxnSpPr>
            <a:cxnSpLocks/>
          </p:cNvCxnSpPr>
          <p:nvPr/>
        </p:nvCxnSpPr>
        <p:spPr>
          <a:xfrm>
            <a:off x="7506576" y="3980309"/>
            <a:ext cx="0" cy="117074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32385CF-77C3-32AE-EF05-5ADC31E96D82}"/>
              </a:ext>
            </a:extLst>
          </p:cNvPr>
          <p:cNvCxnSpPr>
            <a:cxnSpLocks/>
          </p:cNvCxnSpPr>
          <p:nvPr/>
        </p:nvCxnSpPr>
        <p:spPr>
          <a:xfrm>
            <a:off x="9451397" y="3980309"/>
            <a:ext cx="0" cy="117074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2667F43-B035-0FA9-9F28-EC725294BC0F}"/>
              </a:ext>
            </a:extLst>
          </p:cNvPr>
          <p:cNvCxnSpPr>
            <a:cxnSpLocks/>
          </p:cNvCxnSpPr>
          <p:nvPr/>
        </p:nvCxnSpPr>
        <p:spPr>
          <a:xfrm>
            <a:off x="7564693" y="5169516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921306F-BA0C-E44D-1B8C-DDF50563AB40}"/>
              </a:ext>
            </a:extLst>
          </p:cNvPr>
          <p:cNvCxnSpPr>
            <a:cxnSpLocks/>
          </p:cNvCxnSpPr>
          <p:nvPr/>
        </p:nvCxnSpPr>
        <p:spPr>
          <a:xfrm flipV="1">
            <a:off x="9443295" y="5171052"/>
            <a:ext cx="0" cy="11645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7C8F521-4839-E344-0906-023C1696C671}"/>
              </a:ext>
            </a:extLst>
          </p:cNvPr>
          <p:cNvCxnSpPr>
            <a:cxnSpLocks/>
          </p:cNvCxnSpPr>
          <p:nvPr/>
        </p:nvCxnSpPr>
        <p:spPr>
          <a:xfrm flipV="1">
            <a:off x="7498474" y="5171053"/>
            <a:ext cx="0" cy="116454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F9B42BF-E8D2-E922-DF81-AF3661C8D10D}"/>
              </a:ext>
            </a:extLst>
          </p:cNvPr>
          <p:cNvGrpSpPr/>
          <p:nvPr/>
        </p:nvGrpSpPr>
        <p:grpSpPr>
          <a:xfrm>
            <a:off x="7498474" y="6335592"/>
            <a:ext cx="1944819" cy="356841"/>
            <a:chOff x="8673672" y="5106806"/>
            <a:chExt cx="1944819" cy="356841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27A9022E-5461-958A-AB1E-771601596479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2179D117-0AAD-8C58-86B9-70EED4982614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C3EB461-0092-3B8C-8869-0CC8CEC2E865}"/>
                  </a:ext>
                </a:extLst>
              </p:cNvPr>
              <p:cNvCxnSpPr>
                <a:cxnSpLocks/>
                <a:stCxn id="165" idx="2"/>
                <a:endCxn id="167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D1F0A017-8DF5-C3EE-B750-42EA18D81412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3EDDD17-37F3-810C-1F3F-4B10208A5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570008-73DC-146E-7E27-2C85C4AD0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459A68A-D8DC-B30C-B5FB-93877E38437C}"/>
              </a:ext>
            </a:extLst>
          </p:cNvPr>
          <p:cNvGrpSpPr/>
          <p:nvPr/>
        </p:nvGrpSpPr>
        <p:grpSpPr>
          <a:xfrm rot="10800000">
            <a:off x="7506349" y="3623468"/>
            <a:ext cx="1944819" cy="356841"/>
            <a:chOff x="8673672" y="5106806"/>
            <a:chExt cx="1944819" cy="356841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EACCFB9-BA49-C3C0-56DD-877C54EBC87C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3265FFCF-657D-C678-53BC-C1E5FE7784FA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773F283-503E-8211-F877-2795709CD569}"/>
                  </a:ext>
                </a:extLst>
              </p:cNvPr>
              <p:cNvCxnSpPr>
                <a:cxnSpLocks/>
                <a:stCxn id="172" idx="2"/>
                <a:endCxn id="174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Arc 173">
                <a:extLst>
                  <a:ext uri="{FF2B5EF4-FFF2-40B4-BE49-F238E27FC236}">
                    <a16:creationId xmlns:a16="http://schemas.microsoft.com/office/drawing/2014/main" id="{5FCE8EC5-2DEB-99A2-1827-4B9EA4B0EE7C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96D69D1-8397-8A83-2A57-511F5F5A7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852CC5C-3197-6A41-8F84-80343AE72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41598BE-ECA6-A8AD-83A5-DF34471CD842}"/>
              </a:ext>
            </a:extLst>
          </p:cNvPr>
          <p:cNvCxnSpPr>
            <a:cxnSpLocks/>
          </p:cNvCxnSpPr>
          <p:nvPr/>
        </p:nvCxnSpPr>
        <p:spPr>
          <a:xfrm>
            <a:off x="9782934" y="3980309"/>
            <a:ext cx="0" cy="117074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3C0828C-AF05-4AF3-4109-CEA3FE34725C}"/>
              </a:ext>
            </a:extLst>
          </p:cNvPr>
          <p:cNvCxnSpPr>
            <a:cxnSpLocks/>
          </p:cNvCxnSpPr>
          <p:nvPr/>
        </p:nvCxnSpPr>
        <p:spPr>
          <a:xfrm>
            <a:off x="11727755" y="3980309"/>
            <a:ext cx="0" cy="117074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F151D37-516E-F692-D4B5-95B8BD69A068}"/>
              </a:ext>
            </a:extLst>
          </p:cNvPr>
          <p:cNvCxnSpPr>
            <a:cxnSpLocks/>
          </p:cNvCxnSpPr>
          <p:nvPr/>
        </p:nvCxnSpPr>
        <p:spPr>
          <a:xfrm>
            <a:off x="9841051" y="5169516"/>
            <a:ext cx="1819602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4F89656-E026-42D7-DC7D-BE586C9D996E}"/>
              </a:ext>
            </a:extLst>
          </p:cNvPr>
          <p:cNvCxnSpPr>
            <a:cxnSpLocks/>
          </p:cNvCxnSpPr>
          <p:nvPr/>
        </p:nvCxnSpPr>
        <p:spPr>
          <a:xfrm flipV="1">
            <a:off x="11719653" y="5171052"/>
            <a:ext cx="0" cy="11645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31F4217-F491-F939-527A-C7D28257C801}"/>
              </a:ext>
            </a:extLst>
          </p:cNvPr>
          <p:cNvCxnSpPr>
            <a:cxnSpLocks/>
          </p:cNvCxnSpPr>
          <p:nvPr/>
        </p:nvCxnSpPr>
        <p:spPr>
          <a:xfrm flipV="1">
            <a:off x="9774832" y="5171053"/>
            <a:ext cx="0" cy="11645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8D135F8-903D-000C-5338-28026A9849BB}"/>
              </a:ext>
            </a:extLst>
          </p:cNvPr>
          <p:cNvGrpSpPr/>
          <p:nvPr/>
        </p:nvGrpSpPr>
        <p:grpSpPr>
          <a:xfrm>
            <a:off x="9774832" y="6335592"/>
            <a:ext cx="1944819" cy="356841"/>
            <a:chOff x="8673672" y="5106806"/>
            <a:chExt cx="1944819" cy="356841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CAE9FE7-7DBE-0E4E-3795-C298E045A15A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144F6C77-4E41-CF84-12E9-E87A945DF8DA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4E17A01-03DE-191F-CCDB-5A57AF5CCD73}"/>
                  </a:ext>
                </a:extLst>
              </p:cNvPr>
              <p:cNvCxnSpPr>
                <a:cxnSpLocks/>
                <a:stCxn id="184" idx="2"/>
                <a:endCxn id="186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5D284E10-2244-88D9-2E17-95F6A5A147F4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B4C3800-F12D-AEFE-F9E8-3B87C1CB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D4CA733-B89A-50E5-81CA-7C8C815B7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1CA0486-7781-4B67-2B10-194DD96EC96F}"/>
              </a:ext>
            </a:extLst>
          </p:cNvPr>
          <p:cNvGrpSpPr/>
          <p:nvPr/>
        </p:nvGrpSpPr>
        <p:grpSpPr>
          <a:xfrm rot="10800000">
            <a:off x="9782707" y="3623468"/>
            <a:ext cx="1944819" cy="356841"/>
            <a:chOff x="8673672" y="5106806"/>
            <a:chExt cx="1944819" cy="356841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D58441B2-7A6D-B932-1BB7-1B434BEF4093}"/>
                </a:ext>
              </a:extLst>
            </p:cNvPr>
            <p:cNvGrpSpPr/>
            <p:nvPr/>
          </p:nvGrpSpPr>
          <p:grpSpPr>
            <a:xfrm rot="5400000">
              <a:off x="9467775" y="4312932"/>
              <a:ext cx="356841" cy="1944590"/>
              <a:chOff x="4942259" y="1267698"/>
              <a:chExt cx="356841" cy="1944590"/>
            </a:xfrm>
          </p:grpSpPr>
          <p:sp>
            <p:nvSpPr>
              <p:cNvPr id="191" name="Arc 190">
                <a:extLst>
                  <a:ext uri="{FF2B5EF4-FFF2-40B4-BE49-F238E27FC236}">
                    <a16:creationId xmlns:a16="http://schemas.microsoft.com/office/drawing/2014/main" id="{30E0847B-6E62-8E43-1BD3-7A876BCA2C53}"/>
                  </a:ext>
                </a:extLst>
              </p:cNvPr>
              <p:cNvSpPr/>
              <p:nvPr/>
            </p:nvSpPr>
            <p:spPr>
              <a:xfrm>
                <a:off x="4942259" y="1267698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10B6E17-F74E-D6F6-C6D5-B5411DE36488}"/>
                  </a:ext>
                </a:extLst>
              </p:cNvPr>
              <p:cNvCxnSpPr>
                <a:cxnSpLocks/>
                <a:stCxn id="191" idx="2"/>
                <a:endCxn id="193" idx="0"/>
              </p:cNvCxnSpPr>
              <p:nvPr/>
            </p:nvCxnSpPr>
            <p:spPr>
              <a:xfrm rot="5400000" flipV="1">
                <a:off x="4496242" y="2231507"/>
                <a:ext cx="1604721" cy="995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Arc 192">
                <a:extLst>
                  <a:ext uri="{FF2B5EF4-FFF2-40B4-BE49-F238E27FC236}">
                    <a16:creationId xmlns:a16="http://schemas.microsoft.com/office/drawing/2014/main" id="{55260AE2-C4C3-106A-C686-FCE746581D0C}"/>
                  </a:ext>
                </a:extLst>
              </p:cNvPr>
              <p:cNvSpPr/>
              <p:nvPr/>
            </p:nvSpPr>
            <p:spPr>
              <a:xfrm rot="5400000">
                <a:off x="4959231" y="2872419"/>
                <a:ext cx="355846" cy="323892"/>
              </a:xfrm>
              <a:prstGeom prst="arc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3AE92FB-5639-0AF4-4C61-DB533656F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672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9023AD8-EB9C-D992-C5A2-F363FE9C1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491" y="5128022"/>
              <a:ext cx="0" cy="17424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42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Schissler</dc:creator>
  <cp:lastModifiedBy>Thomas Schissler</cp:lastModifiedBy>
  <cp:revision>1</cp:revision>
  <dcterms:created xsi:type="dcterms:W3CDTF">2024-10-04T07:43:27Z</dcterms:created>
  <dcterms:modified xsi:type="dcterms:W3CDTF">2024-10-11T05:56:19Z</dcterms:modified>
</cp:coreProperties>
</file>