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8" r:id="rId1"/>
  </p:sldMasterIdLst>
  <p:notesMasterIdLst>
    <p:notesMasterId r:id="rId12"/>
  </p:notesMasterIdLst>
  <p:handoutMasterIdLst>
    <p:handoutMasterId r:id="rId13"/>
  </p:handoutMasterIdLst>
  <p:sldIdLst>
    <p:sldId id="288" r:id="rId2"/>
    <p:sldId id="284" r:id="rId3"/>
    <p:sldId id="289" r:id="rId4"/>
    <p:sldId id="290" r:id="rId5"/>
    <p:sldId id="291" r:id="rId6"/>
    <p:sldId id="292" r:id="rId7"/>
    <p:sldId id="295" r:id="rId8"/>
    <p:sldId id="298" r:id="rId9"/>
    <p:sldId id="270" r:id="rId10"/>
    <p:sldId id="299" r:id="rId11"/>
  </p:sldIdLst>
  <p:sldSz cx="9144000" cy="6858000" type="screen4x3"/>
  <p:notesSz cx="6797675" cy="9926638"/>
  <p:custDataLst>
    <p:tags r:id="rId14"/>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18">
          <p15:clr>
            <a:srgbClr val="A4A3A4"/>
          </p15:clr>
        </p15:guide>
        <p15:guide id="2" orient="horz" pos="1027">
          <p15:clr>
            <a:srgbClr val="A4A3A4"/>
          </p15:clr>
        </p15:guide>
        <p15:guide id="3" orient="horz" pos="1060">
          <p15:clr>
            <a:srgbClr val="A4A3A4"/>
          </p15:clr>
        </p15:guide>
        <p15:guide id="4" orient="horz" pos="1309">
          <p15:clr>
            <a:srgbClr val="A4A3A4"/>
          </p15:clr>
        </p15:guide>
        <p15:guide id="5" orient="horz" pos="3724">
          <p15:clr>
            <a:srgbClr val="A4A3A4"/>
          </p15:clr>
        </p15:guide>
        <p15:guide id="6" orient="horz" pos="4042">
          <p15:clr>
            <a:srgbClr val="A4A3A4"/>
          </p15:clr>
        </p15:guide>
        <p15:guide id="7" orient="horz" pos="2650">
          <p15:clr>
            <a:srgbClr val="A4A3A4"/>
          </p15:clr>
        </p15:guide>
        <p15:guide id="8" orient="horz" pos="361">
          <p15:clr>
            <a:srgbClr val="A4A3A4"/>
          </p15:clr>
        </p15:guide>
        <p15:guide id="9" orient="horz" pos="2599">
          <p15:clr>
            <a:srgbClr val="A4A3A4"/>
          </p15:clr>
        </p15:guide>
        <p15:guide id="10" orient="horz" pos="3245">
          <p15:clr>
            <a:srgbClr val="A4A3A4"/>
          </p15:clr>
        </p15:guide>
        <p15:guide id="11" orient="horz">
          <p15:clr>
            <a:srgbClr val="A4A3A4"/>
          </p15:clr>
        </p15:guide>
        <p15:guide id="12" pos="271">
          <p15:clr>
            <a:srgbClr val="A4A3A4"/>
          </p15:clr>
        </p15:guide>
        <p15:guide id="13" pos="1161">
          <p15:clr>
            <a:srgbClr val="A4A3A4"/>
          </p15:clr>
        </p15:guide>
        <p15:guide id="14" pos="1933">
          <p15:clr>
            <a:srgbClr val="A4A3A4"/>
          </p15:clr>
        </p15:guide>
        <p15:guide id="15" pos="2049">
          <p15:clr>
            <a:srgbClr val="A4A3A4"/>
          </p15:clr>
        </p15:guide>
        <p15:guide id="16" pos="2820">
          <p15:clr>
            <a:srgbClr val="A4A3A4"/>
          </p15:clr>
        </p15:guide>
        <p15:guide id="17" pos="2940">
          <p15:clr>
            <a:srgbClr val="A4A3A4"/>
          </p15:clr>
        </p15:guide>
        <p15:guide id="18" pos="3711">
          <p15:clr>
            <a:srgbClr val="A4A3A4"/>
          </p15:clr>
        </p15:guide>
        <p15:guide id="19" pos="3828">
          <p15:clr>
            <a:srgbClr val="A4A3A4"/>
          </p15:clr>
        </p15:guide>
        <p15:guide id="20" pos="4600">
          <p15:clr>
            <a:srgbClr val="A4A3A4"/>
          </p15:clr>
        </p15:guide>
        <p15:guide id="21" pos="4716">
          <p15:clr>
            <a:srgbClr val="A4A3A4"/>
          </p15:clr>
        </p15:guide>
        <p15:guide id="22" pos="5488">
          <p15:clr>
            <a:srgbClr val="A4A3A4"/>
          </p15:clr>
        </p15:guide>
        <p15:guide id="23" pos="104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tzenauer Winnie" initials="MW" lastIdx="1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EC23AF-A17E-4238-8EB7-78A6E5CDD7FE}" v="1" dt="2024-12-12T19:16:48.224"/>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Helle Formatvorlage 1 - Akz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8D230F3-CF80-4859-8CE7-A43EE81993B5}" styleName="Helle Formatvorlage 1 - Akz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357" autoAdjust="0"/>
    <p:restoredTop sz="94639" autoAdjust="0"/>
  </p:normalViewPr>
  <p:slideViewPr>
    <p:cSldViewPr snapToGrid="0" snapToObjects="1" showGuides="1">
      <p:cViewPr varScale="1">
        <p:scale>
          <a:sx n="85" d="100"/>
          <a:sy n="85" d="100"/>
        </p:scale>
        <p:origin x="1022" y="48"/>
      </p:cViewPr>
      <p:guideLst>
        <p:guide orient="horz" pos="618"/>
        <p:guide orient="horz" pos="1027"/>
        <p:guide orient="horz" pos="1060"/>
        <p:guide orient="horz" pos="1309"/>
        <p:guide orient="horz" pos="3724"/>
        <p:guide orient="horz" pos="4042"/>
        <p:guide orient="horz" pos="2650"/>
        <p:guide orient="horz" pos="361"/>
        <p:guide orient="horz" pos="2599"/>
        <p:guide orient="horz" pos="3245"/>
        <p:guide orient="horz"/>
        <p:guide pos="271"/>
        <p:guide pos="1161"/>
        <p:guide pos="1933"/>
        <p:guide pos="2049"/>
        <p:guide pos="2820"/>
        <p:guide pos="2940"/>
        <p:guide pos="3711"/>
        <p:guide pos="3828"/>
        <p:guide pos="4600"/>
        <p:guide pos="4716"/>
        <p:guide pos="5488"/>
        <p:guide pos="1047"/>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b Nikolaus" userId="a95e14a8-b244-484b-a7a1-94cdc14d9c1e" providerId="ADAL" clId="{04EC23AF-A17E-4238-8EB7-78A6E5CDD7FE}"/>
    <pc:docChg chg="modSld">
      <pc:chgData name="Rab Nikolaus" userId="a95e14a8-b244-484b-a7a1-94cdc14d9c1e" providerId="ADAL" clId="{04EC23AF-A17E-4238-8EB7-78A6E5CDD7FE}" dt="2024-12-12T19:14:25.381" v="13" actId="20577"/>
      <pc:docMkLst>
        <pc:docMk/>
      </pc:docMkLst>
      <pc:sldChg chg="modSp mod">
        <pc:chgData name="Rab Nikolaus" userId="a95e14a8-b244-484b-a7a1-94cdc14d9c1e" providerId="ADAL" clId="{04EC23AF-A17E-4238-8EB7-78A6E5CDD7FE}" dt="2024-12-12T19:14:19.352" v="12" actId="20577"/>
        <pc:sldMkLst>
          <pc:docMk/>
          <pc:sldMk cId="2280342819" sldId="270"/>
        </pc:sldMkLst>
        <pc:spChg chg="mod">
          <ac:chgData name="Rab Nikolaus" userId="a95e14a8-b244-484b-a7a1-94cdc14d9c1e" providerId="ADAL" clId="{04EC23AF-A17E-4238-8EB7-78A6E5CDD7FE}" dt="2024-12-12T19:14:19.352" v="12" actId="20577"/>
          <ac:spMkLst>
            <pc:docMk/>
            <pc:sldMk cId="2280342819" sldId="270"/>
            <ac:spMk id="6" creationId="{00000000-0000-0000-0000-000000000000}"/>
          </ac:spMkLst>
        </pc:spChg>
      </pc:sldChg>
      <pc:sldChg chg="modSp mod">
        <pc:chgData name="Rab Nikolaus" userId="a95e14a8-b244-484b-a7a1-94cdc14d9c1e" providerId="ADAL" clId="{04EC23AF-A17E-4238-8EB7-78A6E5CDD7FE}" dt="2024-12-12T19:14:25.381" v="13" actId="20577"/>
        <pc:sldMkLst>
          <pc:docMk/>
          <pc:sldMk cId="2622670646" sldId="288"/>
        </pc:sldMkLst>
        <pc:spChg chg="mod">
          <ac:chgData name="Rab Nikolaus" userId="a95e14a8-b244-484b-a7a1-94cdc14d9c1e" providerId="ADAL" clId="{04EC23AF-A17E-4238-8EB7-78A6E5CDD7FE}" dt="2024-12-12T19:14:25.381" v="13" actId="20577"/>
          <ac:spMkLst>
            <pc:docMk/>
            <pc:sldMk cId="2622670646" sldId="288"/>
            <ac:spMk id="6"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477591BC-F018-4CAB-BA00-D77510C88A13}" type="datetimeFigureOut">
              <a:rPr lang="de-AT" smtClean="0"/>
              <a:t>12.12.2024</a:t>
            </a:fld>
            <a:endParaRPr lang="de-AT"/>
          </a:p>
        </p:txBody>
      </p:sp>
      <p:sp>
        <p:nvSpPr>
          <p:cNvPr id="4" name="Fußzeilenplatzhalter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FD6CB678-69A7-4829-90D1-872FFC0477A3}" type="slidenum">
              <a:rPr lang="de-AT" smtClean="0"/>
              <a:t>‹Nr.›</a:t>
            </a:fld>
            <a:endParaRPr lang="de-AT"/>
          </a:p>
        </p:txBody>
      </p:sp>
    </p:spTree>
    <p:extLst>
      <p:ext uri="{BB962C8B-B14F-4D97-AF65-F5344CB8AC3E}">
        <p14:creationId xmlns:p14="http://schemas.microsoft.com/office/powerpoint/2010/main" val="35934432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2945659" cy="496332"/>
          </a:xfrm>
          <a:prstGeom prst="rect">
            <a:avLst/>
          </a:prstGeom>
        </p:spPr>
        <p:txBody>
          <a:bodyPr vert="horz" lIns="95558" tIns="47779" rIns="95558" bIns="47779" rtlCol="0"/>
          <a:lstStyle>
            <a:lvl1pPr algn="l">
              <a:defRPr sz="1300"/>
            </a:lvl1pPr>
          </a:lstStyle>
          <a:p>
            <a:endParaRPr lang="de-AT"/>
          </a:p>
        </p:txBody>
      </p:sp>
      <p:sp>
        <p:nvSpPr>
          <p:cNvPr id="3" name="Datumsplatzhalter 2"/>
          <p:cNvSpPr>
            <a:spLocks noGrp="1"/>
          </p:cNvSpPr>
          <p:nvPr>
            <p:ph type="dt" idx="1"/>
          </p:nvPr>
        </p:nvSpPr>
        <p:spPr>
          <a:xfrm>
            <a:off x="3850443" y="1"/>
            <a:ext cx="2945659" cy="496332"/>
          </a:xfrm>
          <a:prstGeom prst="rect">
            <a:avLst/>
          </a:prstGeom>
        </p:spPr>
        <p:txBody>
          <a:bodyPr vert="horz" lIns="95558" tIns="47779" rIns="95558" bIns="47779" rtlCol="0"/>
          <a:lstStyle>
            <a:lvl1pPr algn="r">
              <a:defRPr sz="1300"/>
            </a:lvl1pPr>
          </a:lstStyle>
          <a:p>
            <a:fld id="{7EC72149-50DC-414A-BE09-8FB8452C732B}" type="datetimeFigureOut">
              <a:rPr lang="de-AT" smtClean="0"/>
              <a:t>12.12.2024</a:t>
            </a:fld>
            <a:endParaRPr lang="de-AT"/>
          </a:p>
        </p:txBody>
      </p:sp>
      <p:sp>
        <p:nvSpPr>
          <p:cNvPr id="4" name="Folienbildplatzhalt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5558" tIns="47779" rIns="95558" bIns="47779" rtlCol="0" anchor="ctr"/>
          <a:lstStyle/>
          <a:p>
            <a:endParaRPr lang="de-AT"/>
          </a:p>
        </p:txBody>
      </p:sp>
      <p:sp>
        <p:nvSpPr>
          <p:cNvPr id="5" name="Notizenplatzhalter 4"/>
          <p:cNvSpPr>
            <a:spLocks noGrp="1"/>
          </p:cNvSpPr>
          <p:nvPr>
            <p:ph type="body" sz="quarter" idx="3"/>
          </p:nvPr>
        </p:nvSpPr>
        <p:spPr>
          <a:xfrm>
            <a:off x="679768" y="4715153"/>
            <a:ext cx="5438140" cy="4466987"/>
          </a:xfrm>
          <a:prstGeom prst="rect">
            <a:avLst/>
          </a:prstGeom>
        </p:spPr>
        <p:txBody>
          <a:bodyPr vert="horz" lIns="95558" tIns="47779" rIns="95558" bIns="47779"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9428584"/>
            <a:ext cx="2945659" cy="496332"/>
          </a:xfrm>
          <a:prstGeom prst="rect">
            <a:avLst/>
          </a:prstGeom>
        </p:spPr>
        <p:txBody>
          <a:bodyPr vert="horz" lIns="95558" tIns="47779" rIns="95558" bIns="47779" rtlCol="0" anchor="b"/>
          <a:lstStyle>
            <a:lvl1pPr algn="l">
              <a:defRPr sz="1300"/>
            </a:lvl1pPr>
          </a:lstStyle>
          <a:p>
            <a:endParaRPr lang="de-AT"/>
          </a:p>
        </p:txBody>
      </p:sp>
      <p:sp>
        <p:nvSpPr>
          <p:cNvPr id="7" name="Foliennummernplatzhalter 6"/>
          <p:cNvSpPr>
            <a:spLocks noGrp="1"/>
          </p:cNvSpPr>
          <p:nvPr>
            <p:ph type="sldNum" sz="quarter" idx="5"/>
          </p:nvPr>
        </p:nvSpPr>
        <p:spPr>
          <a:xfrm>
            <a:off x="3850443" y="9428584"/>
            <a:ext cx="2945659" cy="496332"/>
          </a:xfrm>
          <a:prstGeom prst="rect">
            <a:avLst/>
          </a:prstGeom>
        </p:spPr>
        <p:txBody>
          <a:bodyPr vert="horz" lIns="95558" tIns="47779" rIns="95558" bIns="47779" rtlCol="0" anchor="b"/>
          <a:lstStyle>
            <a:lvl1pPr algn="r">
              <a:defRPr sz="1300"/>
            </a:lvl1pPr>
          </a:lstStyle>
          <a:p>
            <a:fld id="{DFFEE96D-53AE-482B-8B3A-8882549DA2CE}" type="slidenum">
              <a:rPr lang="de-AT" smtClean="0"/>
              <a:t>‹Nr.›</a:t>
            </a:fld>
            <a:endParaRPr lang="de-AT"/>
          </a:p>
        </p:txBody>
      </p:sp>
    </p:spTree>
    <p:extLst>
      <p:ext uri="{BB962C8B-B14F-4D97-AF65-F5344CB8AC3E}">
        <p14:creationId xmlns:p14="http://schemas.microsoft.com/office/powerpoint/2010/main" val="1870279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3.xml"/><Relationship Id="rId7" Type="http://schemas.openxmlformats.org/officeDocument/2006/relationships/oleObject" Target="../embeddings/oleObject3.bin"/><Relationship Id="rId12" Type="http://schemas.openxmlformats.org/officeDocument/2006/relationships/oleObject" Target="../embeddings/oleObject4.bin"/><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slideMaster" Target="../slideMasters/slideMaster1.xml"/><Relationship Id="rId11" Type="http://schemas.openxmlformats.org/officeDocument/2006/relationships/image" Target="../media/image4.jpeg"/><Relationship Id="rId5" Type="http://schemas.openxmlformats.org/officeDocument/2006/relationships/tags" Target="../tags/tag15.xml"/><Relationship Id="rId10" Type="http://schemas.openxmlformats.org/officeDocument/2006/relationships/image" Target="../media/image2.emf"/><Relationship Id="rId4" Type="http://schemas.openxmlformats.org/officeDocument/2006/relationships/tags" Target="../tags/tag14.xml"/><Relationship Id="rId9"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70.xml"/><Relationship Id="rId13" Type="http://schemas.openxmlformats.org/officeDocument/2006/relationships/slideMaster" Target="../slideMasters/slideMaster1.xml"/><Relationship Id="rId3" Type="http://schemas.openxmlformats.org/officeDocument/2006/relationships/tags" Target="../tags/tag65.xml"/><Relationship Id="rId7" Type="http://schemas.openxmlformats.org/officeDocument/2006/relationships/tags" Target="../tags/tag69.xml"/><Relationship Id="rId12" Type="http://schemas.openxmlformats.org/officeDocument/2006/relationships/tags" Target="../tags/tag74.xml"/><Relationship Id="rId2" Type="http://schemas.openxmlformats.org/officeDocument/2006/relationships/tags" Target="../tags/tag64.xml"/><Relationship Id="rId16" Type="http://schemas.openxmlformats.org/officeDocument/2006/relationships/oleObject" Target="../embeddings/oleObject19.bin"/><Relationship Id="rId1" Type="http://schemas.openxmlformats.org/officeDocument/2006/relationships/tags" Target="../tags/tag63.xml"/><Relationship Id="rId6" Type="http://schemas.openxmlformats.org/officeDocument/2006/relationships/tags" Target="../tags/tag68.xml"/><Relationship Id="rId11" Type="http://schemas.openxmlformats.org/officeDocument/2006/relationships/tags" Target="../tags/tag73.xml"/><Relationship Id="rId5" Type="http://schemas.openxmlformats.org/officeDocument/2006/relationships/tags" Target="../tags/tag67.xml"/><Relationship Id="rId15" Type="http://schemas.openxmlformats.org/officeDocument/2006/relationships/image" Target="../media/image1.emf"/><Relationship Id="rId10" Type="http://schemas.openxmlformats.org/officeDocument/2006/relationships/tags" Target="../tags/tag72.xml"/><Relationship Id="rId4" Type="http://schemas.openxmlformats.org/officeDocument/2006/relationships/tags" Target="../tags/tag66.xml"/><Relationship Id="rId9" Type="http://schemas.openxmlformats.org/officeDocument/2006/relationships/tags" Target="../tags/tag71.xml"/><Relationship Id="rId14" Type="http://schemas.openxmlformats.org/officeDocument/2006/relationships/oleObject" Target="../embeddings/oleObject18.bin"/></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82.xml"/><Relationship Id="rId13" Type="http://schemas.openxmlformats.org/officeDocument/2006/relationships/image" Target="../media/image1.emf"/><Relationship Id="rId3" Type="http://schemas.openxmlformats.org/officeDocument/2006/relationships/tags" Target="../tags/tag77.xml"/><Relationship Id="rId7" Type="http://schemas.openxmlformats.org/officeDocument/2006/relationships/tags" Target="../tags/tag81.xml"/><Relationship Id="rId12" Type="http://schemas.openxmlformats.org/officeDocument/2006/relationships/oleObject" Target="../embeddings/oleObject20.bin"/><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tags" Target="../tags/tag80.xml"/><Relationship Id="rId11" Type="http://schemas.openxmlformats.org/officeDocument/2006/relationships/slideMaster" Target="../slideMasters/slideMaster1.xml"/><Relationship Id="rId5" Type="http://schemas.openxmlformats.org/officeDocument/2006/relationships/tags" Target="../tags/tag79.xml"/><Relationship Id="rId10" Type="http://schemas.openxmlformats.org/officeDocument/2006/relationships/tags" Target="../tags/tag84.xml"/><Relationship Id="rId4" Type="http://schemas.openxmlformats.org/officeDocument/2006/relationships/tags" Target="../tags/tag78.xml"/><Relationship Id="rId9" Type="http://schemas.openxmlformats.org/officeDocument/2006/relationships/tags" Target="../tags/tag83.xml"/><Relationship Id="rId14" Type="http://schemas.openxmlformats.org/officeDocument/2006/relationships/oleObject" Target="../embeddings/oleObject21.bin"/></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85.xml"/><Relationship Id="rId5" Type="http://schemas.openxmlformats.org/officeDocument/2006/relationships/oleObject" Target="../embeddings/oleObject23.bin"/><Relationship Id="rId4"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86.xml"/><Relationship Id="rId5" Type="http://schemas.openxmlformats.org/officeDocument/2006/relationships/oleObject" Target="../embeddings/oleObject25.bin"/><Relationship Id="rId4" Type="http://schemas.openxmlformats.org/officeDocument/2006/relationships/image" Target="../media/image1.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Master" Target="../slideMasters/slideMaster1.xml"/><Relationship Id="rId1" Type="http://schemas.openxmlformats.org/officeDocument/2006/relationships/tags" Target="../tags/tag87.xml"/><Relationship Id="rId5" Type="http://schemas.openxmlformats.org/officeDocument/2006/relationships/oleObject" Target="../embeddings/oleObject27.bin"/><Relationship Id="rId4" Type="http://schemas.openxmlformats.org/officeDocument/2006/relationships/image" Target="../media/image1.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Master" Target="../slideMasters/slideMaster1.xml"/><Relationship Id="rId1" Type="http://schemas.openxmlformats.org/officeDocument/2006/relationships/tags" Target="../tags/tag88.xml"/><Relationship Id="rId5" Type="http://schemas.openxmlformats.org/officeDocument/2006/relationships/oleObject" Target="../embeddings/oleObject29.bin"/><Relationship Id="rId4" Type="http://schemas.openxmlformats.org/officeDocument/2006/relationships/image" Target="../media/image1.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96.xml"/><Relationship Id="rId13" Type="http://schemas.openxmlformats.org/officeDocument/2006/relationships/tags" Target="../tags/tag101.xml"/><Relationship Id="rId18" Type="http://schemas.openxmlformats.org/officeDocument/2006/relationships/image" Target="../media/image1.emf"/><Relationship Id="rId3" Type="http://schemas.openxmlformats.org/officeDocument/2006/relationships/tags" Target="../tags/tag91.xml"/><Relationship Id="rId7" Type="http://schemas.openxmlformats.org/officeDocument/2006/relationships/tags" Target="../tags/tag95.xml"/><Relationship Id="rId12" Type="http://schemas.openxmlformats.org/officeDocument/2006/relationships/tags" Target="../tags/tag100.xml"/><Relationship Id="rId17" Type="http://schemas.openxmlformats.org/officeDocument/2006/relationships/oleObject" Target="../embeddings/oleObject30.bin"/><Relationship Id="rId2" Type="http://schemas.openxmlformats.org/officeDocument/2006/relationships/tags" Target="../tags/tag90.xml"/><Relationship Id="rId16" Type="http://schemas.openxmlformats.org/officeDocument/2006/relationships/slideMaster" Target="../slideMasters/slideMaster1.xml"/><Relationship Id="rId1" Type="http://schemas.openxmlformats.org/officeDocument/2006/relationships/tags" Target="../tags/tag89.xml"/><Relationship Id="rId6" Type="http://schemas.openxmlformats.org/officeDocument/2006/relationships/tags" Target="../tags/tag94.xml"/><Relationship Id="rId11" Type="http://schemas.openxmlformats.org/officeDocument/2006/relationships/tags" Target="../tags/tag99.xml"/><Relationship Id="rId5" Type="http://schemas.openxmlformats.org/officeDocument/2006/relationships/tags" Target="../tags/tag93.xml"/><Relationship Id="rId15" Type="http://schemas.openxmlformats.org/officeDocument/2006/relationships/tags" Target="../tags/tag103.xml"/><Relationship Id="rId10" Type="http://schemas.openxmlformats.org/officeDocument/2006/relationships/tags" Target="../tags/tag98.xml"/><Relationship Id="rId19" Type="http://schemas.openxmlformats.org/officeDocument/2006/relationships/oleObject" Target="../embeddings/oleObject31.bin"/><Relationship Id="rId4" Type="http://schemas.openxmlformats.org/officeDocument/2006/relationships/tags" Target="../tags/tag92.xml"/><Relationship Id="rId9" Type="http://schemas.openxmlformats.org/officeDocument/2006/relationships/tags" Target="../tags/tag97.xml"/><Relationship Id="rId14" Type="http://schemas.openxmlformats.org/officeDocument/2006/relationships/tags" Target="../tags/tag102.xm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111.xml"/><Relationship Id="rId13" Type="http://schemas.openxmlformats.org/officeDocument/2006/relationships/tags" Target="../tags/tag116.xml"/><Relationship Id="rId3" Type="http://schemas.openxmlformats.org/officeDocument/2006/relationships/tags" Target="../tags/tag106.xml"/><Relationship Id="rId7" Type="http://schemas.openxmlformats.org/officeDocument/2006/relationships/tags" Target="../tags/tag110.xml"/><Relationship Id="rId12" Type="http://schemas.openxmlformats.org/officeDocument/2006/relationships/tags" Target="../tags/tag115.xml"/><Relationship Id="rId17" Type="http://schemas.openxmlformats.org/officeDocument/2006/relationships/oleObject" Target="../embeddings/oleObject33.bin"/><Relationship Id="rId2" Type="http://schemas.openxmlformats.org/officeDocument/2006/relationships/tags" Target="../tags/tag105.xml"/><Relationship Id="rId16" Type="http://schemas.openxmlformats.org/officeDocument/2006/relationships/image" Target="../media/image1.emf"/><Relationship Id="rId1" Type="http://schemas.openxmlformats.org/officeDocument/2006/relationships/tags" Target="../tags/tag104.xml"/><Relationship Id="rId6" Type="http://schemas.openxmlformats.org/officeDocument/2006/relationships/tags" Target="../tags/tag109.xml"/><Relationship Id="rId11" Type="http://schemas.openxmlformats.org/officeDocument/2006/relationships/tags" Target="../tags/tag114.xml"/><Relationship Id="rId5" Type="http://schemas.openxmlformats.org/officeDocument/2006/relationships/tags" Target="../tags/tag108.xml"/><Relationship Id="rId15" Type="http://schemas.openxmlformats.org/officeDocument/2006/relationships/oleObject" Target="../embeddings/oleObject32.bin"/><Relationship Id="rId10" Type="http://schemas.openxmlformats.org/officeDocument/2006/relationships/tags" Target="../tags/tag113.xml"/><Relationship Id="rId4" Type="http://schemas.openxmlformats.org/officeDocument/2006/relationships/tags" Target="../tags/tag107.xml"/><Relationship Id="rId9" Type="http://schemas.openxmlformats.org/officeDocument/2006/relationships/tags" Target="../tags/tag112.xml"/><Relationship Id="rId14"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19.xml"/><Relationship Id="rId7" Type="http://schemas.openxmlformats.org/officeDocument/2006/relationships/oleObject" Target="../embeddings/oleObject34.bin"/><Relationship Id="rId2" Type="http://schemas.openxmlformats.org/officeDocument/2006/relationships/tags" Target="../tags/tag118.xml"/><Relationship Id="rId1" Type="http://schemas.openxmlformats.org/officeDocument/2006/relationships/tags" Target="../tags/tag117.xml"/><Relationship Id="rId6" Type="http://schemas.openxmlformats.org/officeDocument/2006/relationships/slideMaster" Target="../slideMasters/slideMaster1.xml"/><Relationship Id="rId11" Type="http://schemas.openxmlformats.org/officeDocument/2006/relationships/oleObject" Target="../embeddings/oleObject35.bin"/><Relationship Id="rId5" Type="http://schemas.openxmlformats.org/officeDocument/2006/relationships/tags" Target="../tags/tag121.xml"/><Relationship Id="rId10" Type="http://schemas.openxmlformats.org/officeDocument/2006/relationships/image" Target="../media/image5.jpeg"/><Relationship Id="rId4" Type="http://schemas.openxmlformats.org/officeDocument/2006/relationships/tags" Target="../tags/tag120.xml"/><Relationship Id="rId9"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oleObject" Target="../embeddings/oleObject6.bin"/><Relationship Id="rId3" Type="http://schemas.openxmlformats.org/officeDocument/2006/relationships/tags" Target="../tags/tag18.xml"/><Relationship Id="rId7" Type="http://schemas.openxmlformats.org/officeDocument/2006/relationships/tags" Target="../tags/tag22.xml"/><Relationship Id="rId12" Type="http://schemas.openxmlformats.org/officeDocument/2006/relationships/image" Target="../media/image2.emf"/><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image" Target="../media/image3.jpeg"/><Relationship Id="rId5" Type="http://schemas.openxmlformats.org/officeDocument/2006/relationships/tags" Target="../tags/tag20.xml"/><Relationship Id="rId10" Type="http://schemas.openxmlformats.org/officeDocument/2006/relationships/image" Target="../media/image1.emf"/><Relationship Id="rId4" Type="http://schemas.openxmlformats.org/officeDocument/2006/relationships/tags" Target="../tags/tag19.xml"/><Relationship Id="rId9" Type="http://schemas.openxmlformats.org/officeDocument/2006/relationships/oleObject" Target="../embeddings/oleObject5.bin"/></Relationships>
</file>

<file path=ppt/slideLayouts/_rels/slideLayout20.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24.xml"/><Relationship Id="rId7" Type="http://schemas.openxmlformats.org/officeDocument/2006/relationships/tags" Target="../tags/tag128.xml"/><Relationship Id="rId2" Type="http://schemas.openxmlformats.org/officeDocument/2006/relationships/tags" Target="../tags/tag123.xml"/><Relationship Id="rId1" Type="http://schemas.openxmlformats.org/officeDocument/2006/relationships/tags" Target="../tags/tag122.xml"/><Relationship Id="rId6" Type="http://schemas.openxmlformats.org/officeDocument/2006/relationships/tags" Target="../tags/tag127.xml"/><Relationship Id="rId11" Type="http://schemas.openxmlformats.org/officeDocument/2006/relationships/oleObject" Target="../embeddings/oleObject37.bin"/><Relationship Id="rId5" Type="http://schemas.openxmlformats.org/officeDocument/2006/relationships/tags" Target="../tags/tag126.xml"/><Relationship Id="rId10" Type="http://schemas.openxmlformats.org/officeDocument/2006/relationships/image" Target="../media/image1.emf"/><Relationship Id="rId4" Type="http://schemas.openxmlformats.org/officeDocument/2006/relationships/tags" Target="../tags/tag125.xml"/><Relationship Id="rId9" Type="http://schemas.openxmlformats.org/officeDocument/2006/relationships/oleObject" Target="../embeddings/oleObject36.bin"/></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7.bin"/><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30.xml"/><Relationship Id="rId7" Type="http://schemas.openxmlformats.org/officeDocument/2006/relationships/oleObject" Target="../embeddings/oleObject8.bin"/><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slideMaster" Target="../slideMasters/slideMaster1.xml"/><Relationship Id="rId11" Type="http://schemas.openxmlformats.org/officeDocument/2006/relationships/oleObject" Target="../embeddings/oleObject9.bin"/><Relationship Id="rId5" Type="http://schemas.openxmlformats.org/officeDocument/2006/relationships/tags" Target="../tags/tag32.xml"/><Relationship Id="rId10" Type="http://schemas.openxmlformats.org/officeDocument/2006/relationships/image" Target="../media/image5.jpeg"/><Relationship Id="rId4" Type="http://schemas.openxmlformats.org/officeDocument/2006/relationships/tags" Target="../tags/tag31.xml"/><Relationship Id="rId9" Type="http://schemas.openxmlformats.org/officeDocument/2006/relationships/image" Target="../media/image2.emf"/></Relationships>
</file>

<file path=ppt/slideLayouts/_rels/slideLayout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5.xml"/><Relationship Id="rId7" Type="http://schemas.openxmlformats.org/officeDocument/2006/relationships/tags" Target="../tags/tag39.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8.xml"/><Relationship Id="rId11" Type="http://schemas.openxmlformats.org/officeDocument/2006/relationships/oleObject" Target="../embeddings/oleObject11.bin"/><Relationship Id="rId5" Type="http://schemas.openxmlformats.org/officeDocument/2006/relationships/tags" Target="../tags/tag37.xml"/><Relationship Id="rId10" Type="http://schemas.openxmlformats.org/officeDocument/2006/relationships/image" Target="../media/image1.emf"/><Relationship Id="rId4" Type="http://schemas.openxmlformats.org/officeDocument/2006/relationships/tags" Target="../tags/tag36.xml"/><Relationship Id="rId9" Type="http://schemas.openxmlformats.org/officeDocument/2006/relationships/oleObject" Target="../embeddings/oleObject10.bin"/></Relationships>
</file>

<file path=ppt/slideLayouts/_rels/slideLayout6.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42.xml"/><Relationship Id="rId7" Type="http://schemas.openxmlformats.org/officeDocument/2006/relationships/tags" Target="../tags/tag46.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tags" Target="../tags/tag45.xml"/><Relationship Id="rId11" Type="http://schemas.openxmlformats.org/officeDocument/2006/relationships/oleObject" Target="../embeddings/oleObject13.bin"/><Relationship Id="rId5" Type="http://schemas.openxmlformats.org/officeDocument/2006/relationships/tags" Target="../tags/tag44.xml"/><Relationship Id="rId10" Type="http://schemas.openxmlformats.org/officeDocument/2006/relationships/image" Target="../media/image1.emf"/><Relationship Id="rId4" Type="http://schemas.openxmlformats.org/officeDocument/2006/relationships/tags" Target="../tags/tag43.xml"/><Relationship Id="rId9" Type="http://schemas.openxmlformats.org/officeDocument/2006/relationships/oleObject" Target="../embeddings/oleObject12.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54.xml"/><Relationship Id="rId3" Type="http://schemas.openxmlformats.org/officeDocument/2006/relationships/tags" Target="../tags/tag49.xml"/><Relationship Id="rId7" Type="http://schemas.openxmlformats.org/officeDocument/2006/relationships/tags" Target="../tags/tag53.xml"/><Relationship Id="rId12" Type="http://schemas.openxmlformats.org/officeDocument/2006/relationships/oleObject" Target="../embeddings/oleObject15.bin"/><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tags" Target="../tags/tag52.xml"/><Relationship Id="rId11" Type="http://schemas.openxmlformats.org/officeDocument/2006/relationships/image" Target="../media/image1.emf"/><Relationship Id="rId5" Type="http://schemas.openxmlformats.org/officeDocument/2006/relationships/tags" Target="../tags/tag51.xml"/><Relationship Id="rId10" Type="http://schemas.openxmlformats.org/officeDocument/2006/relationships/oleObject" Target="../embeddings/oleObject14.bin"/><Relationship Id="rId4" Type="http://schemas.openxmlformats.org/officeDocument/2006/relationships/tags" Target="../tags/tag50.xml"/><Relationship Id="rId9"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62.xml"/><Relationship Id="rId3" Type="http://schemas.openxmlformats.org/officeDocument/2006/relationships/tags" Target="../tags/tag57.xml"/><Relationship Id="rId7" Type="http://schemas.openxmlformats.org/officeDocument/2006/relationships/tags" Target="../tags/tag61.xml"/><Relationship Id="rId12" Type="http://schemas.openxmlformats.org/officeDocument/2006/relationships/oleObject" Target="../embeddings/oleObject17.bin"/><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tags" Target="../tags/tag60.xml"/><Relationship Id="rId11" Type="http://schemas.openxmlformats.org/officeDocument/2006/relationships/image" Target="../media/image1.emf"/><Relationship Id="rId5" Type="http://schemas.openxmlformats.org/officeDocument/2006/relationships/tags" Target="../tags/tag59.xml"/><Relationship Id="rId10" Type="http://schemas.openxmlformats.org/officeDocument/2006/relationships/oleObject" Target="../embeddings/oleObject16.bin"/><Relationship Id="rId4" Type="http://schemas.openxmlformats.org/officeDocument/2006/relationships/tags" Target="../tags/tag58.xml"/><Relationship Id="rId9"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elfolie_ohne Text">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p:custDataLst>
              <p:tags r:id="rId1"/>
            </p:custDataLst>
            <p:extLst>
              <p:ext uri="{D42A27DB-BD31-4B8C-83A1-F6EECF244321}">
                <p14:modId xmlns:p14="http://schemas.microsoft.com/office/powerpoint/2010/main" val="273196404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7" imgW="270" imgH="270" progId="TCLayout.ActiveDocument.1">
                  <p:embed/>
                </p:oleObj>
              </mc:Choice>
              <mc:Fallback>
                <p:oleObj name="think-cell Folie" r:id="rId7" imgW="270" imgH="270" progId="TCLayout.ActiveDocument.1">
                  <p:embed/>
                  <p:pic>
                    <p:nvPicPr>
                      <p:cNvPr id="2" name="Objekt 1" hidden="1"/>
                      <p:cNvPicPr/>
                      <p:nvPr/>
                    </p:nvPicPr>
                    <p:blipFill>
                      <a:blip r:embed="rId8"/>
                      <a:stretch>
                        <a:fillRect/>
                      </a:stretch>
                    </p:blipFill>
                    <p:spPr>
                      <a:xfrm>
                        <a:off x="1588" y="1588"/>
                        <a:ext cx="1587" cy="1587"/>
                      </a:xfrm>
                      <a:prstGeom prst="rect">
                        <a:avLst/>
                      </a:prstGeom>
                    </p:spPr>
                  </p:pic>
                </p:oleObj>
              </mc:Fallback>
            </mc:AlternateContent>
          </a:graphicData>
        </a:graphic>
      </p:graphicFrame>
      <p:pic>
        <p:nvPicPr>
          <p:cNvPr id="5122" name="Picture 2" descr="See2_Titel"/>
          <p:cNvPicPr>
            <a:picLocks noChangeArrowheads="1"/>
          </p:cNvPicPr>
          <p:nvPr>
            <p:custDataLst>
              <p:tags r:id="rId2"/>
            </p:custDataLst>
          </p:nvPr>
        </p:nvPicPr>
        <p:blipFill rotWithShape="1">
          <a:blip r:embed="rId9" cstate="print">
            <a:extLst>
              <a:ext uri="{28A0092B-C50C-407E-A947-70E740481C1C}">
                <a14:useLocalDpi xmlns:a14="http://schemas.microsoft.com/office/drawing/2010/main" val="0"/>
              </a:ext>
            </a:extLst>
          </a:blip>
          <a:srcRect l="1787" r="-1"/>
          <a:stretch/>
        </p:blipFill>
        <p:spPr bwMode="auto">
          <a:xfrm>
            <a:off x="7486650" y="1681163"/>
            <a:ext cx="1657350" cy="3595551"/>
          </a:xfrm>
          <a:prstGeom prst="rect">
            <a:avLst/>
          </a:prstGeom>
          <a:noFill/>
          <a:extLst>
            <a:ext uri="{909E8E84-426E-40DD-AFC4-6F175D3DCCD1}">
              <a14:hiddenFill xmlns:a14="http://schemas.microsoft.com/office/drawing/2010/main">
                <a:solidFill>
                  <a:srgbClr val="FFFFFF"/>
                </a:solidFill>
              </a14:hiddenFill>
            </a:ext>
          </a:extLst>
        </p:spPr>
      </p:pic>
      <p:sp>
        <p:nvSpPr>
          <p:cNvPr id="8" name="Text Box 7"/>
          <p:cNvSpPr txBox="1">
            <a:spLocks noChangeArrowheads="1"/>
          </p:cNvSpPr>
          <p:nvPr>
            <p:custDataLst>
              <p:tags r:id="rId3"/>
            </p:custDataLst>
          </p:nvPr>
        </p:nvSpPr>
        <p:spPr bwMode="auto">
          <a:xfrm>
            <a:off x="431800" y="6566738"/>
            <a:ext cx="1893147" cy="128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eaLnBrk="0" fontAlgn="base" hangingPunct="0">
              <a:lnSpc>
                <a:spcPts val="1000"/>
              </a:lnSpc>
              <a:spcBef>
                <a:spcPct val="0"/>
              </a:spcBef>
              <a:spcAft>
                <a:spcPct val="0"/>
              </a:spcAft>
            </a:pPr>
            <a:r>
              <a:rPr lang="de-AT" sz="900" dirty="0">
                <a:solidFill>
                  <a:srgbClr val="808080"/>
                </a:solidFill>
              </a:rPr>
              <a:t>© VERBUND AG, www.verbund.com</a:t>
            </a:r>
          </a:p>
        </p:txBody>
      </p:sp>
      <p:pic>
        <p:nvPicPr>
          <p:cNvPr id="9" name="Picture 2" descr="Verbund_Logo_RGB_AI"/>
          <p:cNvPicPr>
            <a:picLocks noChangeAspect="1" noChangeArrowheads="1"/>
          </p:cNvPicPr>
          <p:nvPr>
            <p:custDataLst>
              <p:tags r:id="rId4"/>
            </p:custDataLst>
          </p:nvPr>
        </p:nvPicPr>
        <p:blipFill>
          <a:blip r:embed="rId10">
            <a:extLst>
              <a:ext uri="{28A0092B-C50C-407E-A947-70E740481C1C}">
                <a14:useLocalDpi xmlns:a14="http://schemas.microsoft.com/office/drawing/2010/main" val="0"/>
              </a:ext>
            </a:extLst>
          </a:blip>
          <a:srcRect/>
          <a:stretch>
            <a:fillRect/>
          </a:stretch>
        </p:blipFill>
        <p:spPr bwMode="auto">
          <a:xfrm>
            <a:off x="431800" y="407145"/>
            <a:ext cx="863600" cy="17621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See2_Cover"/>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r="737" b="392"/>
          <a:stretch/>
        </p:blipFill>
        <p:spPr bwMode="auto">
          <a:xfrm>
            <a:off x="431798" y="1681163"/>
            <a:ext cx="7037389" cy="3595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Objekt 6" hidden="1"/>
          <p:cNvGraphicFramePr>
            <a:graphicFrameLocks noChangeAspect="1"/>
          </p:cNvGraphicFramePr>
          <p:nvPr userDrawn="1">
            <p:custDataLst>
              <p:tags r:id="rId5"/>
            </p:custDataLst>
            <p:extLst>
              <p:ext uri="{D42A27DB-BD31-4B8C-83A1-F6EECF244321}">
                <p14:modId xmlns:p14="http://schemas.microsoft.com/office/powerpoint/2010/main" val="273196404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12" imgW="270" imgH="270" progId="TCLayout.ActiveDocument.1">
                  <p:embed/>
                </p:oleObj>
              </mc:Choice>
              <mc:Fallback>
                <p:oleObj name="think-cell Slide" r:id="rId12" imgW="270" imgH="270" progId="TCLayout.ActiveDocument.1">
                  <p:embed/>
                  <p:pic>
                    <p:nvPicPr>
                      <p:cNvPr id="7" name="Objekt 6" hidden="1"/>
                      <p:cNvPicPr/>
                      <p:nvPr/>
                    </p:nvPicPr>
                    <p:blipFill>
                      <a:blip r:embed="rId8"/>
                      <a:stretch>
                        <a:fillRect/>
                      </a:stretch>
                    </p:blipFill>
                    <p:spPr>
                      <a:xfrm>
                        <a:off x="1588" y="1588"/>
                        <a:ext cx="1587" cy="1587"/>
                      </a:xfrm>
                      <a:prstGeom prst="rect">
                        <a:avLst/>
                      </a:prstGeom>
                    </p:spPr>
                  </p:pic>
                </p:oleObj>
              </mc:Fallback>
            </mc:AlternateContent>
          </a:graphicData>
        </a:graphic>
      </p:graphicFrame>
      <p:sp>
        <p:nvSpPr>
          <p:cNvPr id="10" name="Text Box 7"/>
          <p:cNvSpPr txBox="1">
            <a:spLocks noChangeArrowheads="1"/>
          </p:cNvSpPr>
          <p:nvPr userDrawn="1"/>
        </p:nvSpPr>
        <p:spPr bwMode="auto">
          <a:xfrm>
            <a:off x="431800" y="6566738"/>
            <a:ext cx="1893147" cy="128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eaLnBrk="0" fontAlgn="base" hangingPunct="0">
              <a:lnSpc>
                <a:spcPts val="1000"/>
              </a:lnSpc>
              <a:spcBef>
                <a:spcPct val="0"/>
              </a:spcBef>
              <a:spcAft>
                <a:spcPct val="0"/>
              </a:spcAft>
            </a:pPr>
            <a:r>
              <a:rPr lang="de-AT" sz="900" dirty="0">
                <a:solidFill>
                  <a:srgbClr val="808080"/>
                </a:solidFill>
              </a:rPr>
              <a:t>© VERBUND AG, www.verbund.com</a:t>
            </a:r>
          </a:p>
        </p:txBody>
      </p:sp>
      <p:pic>
        <p:nvPicPr>
          <p:cNvPr id="11" name="Picture 2" descr="Verbund_Logo_RGB_AI"/>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431800" y="407145"/>
            <a:ext cx="863600" cy="17621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See2_Cover"/>
          <p:cNvPicPr>
            <a:picLocks noChangeAspect="1" noChangeArrowheads="1"/>
          </p:cNvPicPr>
          <p:nvPr userDrawn="1"/>
        </p:nvPicPr>
        <p:blipFill rotWithShape="1">
          <a:blip r:embed="rId11" cstate="print">
            <a:extLst>
              <a:ext uri="{28A0092B-C50C-407E-A947-70E740481C1C}">
                <a14:useLocalDpi xmlns:a14="http://schemas.microsoft.com/office/drawing/2010/main" val="0"/>
              </a:ext>
            </a:extLst>
          </a:blip>
          <a:srcRect r="737" b="392"/>
          <a:stretch/>
        </p:blipFill>
        <p:spPr bwMode="auto">
          <a:xfrm>
            <a:off x="431798" y="1681163"/>
            <a:ext cx="7037389" cy="3595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5067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ext + 2 Bild mit Bildunterschrift">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extLst>
              <p:ext uri="{D42A27DB-BD31-4B8C-83A1-F6EECF244321}">
                <p14:modId xmlns:p14="http://schemas.microsoft.com/office/powerpoint/2010/main" val="416960601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14" imgW="270" imgH="270" progId="TCLayout.ActiveDocument.1">
                  <p:embed/>
                </p:oleObj>
              </mc:Choice>
              <mc:Fallback>
                <p:oleObj name="think-cell Folie" r:id="rId14" imgW="270" imgH="270" progId="TCLayout.ActiveDocument.1">
                  <p:embed/>
                  <p:pic>
                    <p:nvPicPr>
                      <p:cNvPr id="7" name="Objekt 6" hidden="1"/>
                      <p:cNvPicPr/>
                      <p:nvPr/>
                    </p:nvPicPr>
                    <p:blipFill>
                      <a:blip r:embed="rId15"/>
                      <a:stretch>
                        <a:fillRect/>
                      </a:stretch>
                    </p:blipFill>
                    <p:spPr>
                      <a:xfrm>
                        <a:off x="1588" y="1588"/>
                        <a:ext cx="1587" cy="1587"/>
                      </a:xfrm>
                      <a:prstGeom prst="rect">
                        <a:avLst/>
                      </a:prstGeom>
                    </p:spPr>
                  </p:pic>
                </p:oleObj>
              </mc:Fallback>
            </mc:AlternateContent>
          </a:graphicData>
        </a:graphic>
      </p:graphicFrame>
      <p:sp>
        <p:nvSpPr>
          <p:cNvPr id="17" name="Inhaltsplatzhalter 10"/>
          <p:cNvSpPr>
            <a:spLocks noGrp="1"/>
          </p:cNvSpPr>
          <p:nvPr>
            <p:ph sz="quarter" idx="20" hasCustomPrompt="1"/>
            <p:custDataLst>
              <p:tags r:id="rId2"/>
            </p:custDataLst>
          </p:nvPr>
        </p:nvSpPr>
        <p:spPr>
          <a:xfrm>
            <a:off x="4667250" y="1681162"/>
            <a:ext cx="4044949" cy="1762126"/>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sp>
        <p:nvSpPr>
          <p:cNvPr id="2" name="Titel 1"/>
          <p:cNvSpPr>
            <a:spLocks noGrp="1"/>
          </p:cNvSpPr>
          <p:nvPr>
            <p:ph type="title" hasCustomPrompt="1"/>
            <p:custDataLst>
              <p:tags r:id="rId3"/>
            </p:custDataLst>
          </p:nvPr>
        </p:nvSpPr>
        <p:spPr/>
        <p:txBody>
          <a:bodyPr/>
          <a:lstStyle/>
          <a:p>
            <a:r>
              <a:rPr lang="de-DE" dirty="0"/>
              <a:t>Text mit zwei erklärenden Bildern und Bildunterschrift</a:t>
            </a:r>
            <a:endParaRPr lang="de-AT" dirty="0"/>
          </a:p>
        </p:txBody>
      </p:sp>
      <p:sp>
        <p:nvSpPr>
          <p:cNvPr id="3" name="Inhaltsplatzhalter 2"/>
          <p:cNvSpPr>
            <a:spLocks noGrp="1"/>
          </p:cNvSpPr>
          <p:nvPr>
            <p:ph idx="1" hasCustomPrompt="1"/>
            <p:custDataLst>
              <p:tags r:id="rId4"/>
            </p:custDataLst>
          </p:nvPr>
        </p:nvSpPr>
        <p:spPr>
          <a:xfrm>
            <a:off x="431801" y="1627188"/>
            <a:ext cx="4046538" cy="1523494"/>
          </a:xfrm>
        </p:spPr>
        <p:txBody>
          <a:bodyPr/>
          <a:lstStyle>
            <a:lvl1pPr>
              <a:defRPr/>
            </a:lvl1pPr>
          </a:lstStyle>
          <a:p>
            <a:pPr lvl="0"/>
            <a:r>
              <a:rPr lang="de-AT" dirty="0"/>
              <a:t>Zwischenüberschrift, Arial </a:t>
            </a:r>
            <a:r>
              <a:rPr lang="de-AT" dirty="0" err="1"/>
              <a:t>Bold</a:t>
            </a:r>
            <a:r>
              <a:rPr lang="de-AT" dirty="0"/>
              <a:t> 15 </a:t>
            </a:r>
            <a:r>
              <a:rPr lang="de-AT" dirty="0" err="1"/>
              <a:t>pt</a:t>
            </a:r>
            <a:endParaRPr lang="de-AT" dirty="0"/>
          </a:p>
          <a:p>
            <a:pPr lvl="0"/>
            <a:r>
              <a:rPr lang="de-AT" dirty="0"/>
              <a:t>Arial Regular 15 </a:t>
            </a:r>
            <a:r>
              <a:rPr lang="de-AT" dirty="0" err="1"/>
              <a:t>pt</a:t>
            </a:r>
            <a:r>
              <a:rPr lang="de-AT" dirty="0"/>
              <a:t>. Jemand musste Josef K. verleumdet haben, denn ohne dass er etwas Böses getan hätte, wurde er eines Morgens verhaftet. "Wie ein Hund!" sagte er, es war, als sollte die Scham ihn überleben.</a:t>
            </a:r>
          </a:p>
        </p:txBody>
      </p:sp>
      <p:sp>
        <p:nvSpPr>
          <p:cNvPr id="4" name="Datumsplatzhalter 3"/>
          <p:cNvSpPr>
            <a:spLocks noGrp="1"/>
          </p:cNvSpPr>
          <p:nvPr>
            <p:ph type="dt" sz="half" idx="10"/>
            <p:custDataLst>
              <p:tags r:id="rId5"/>
            </p:custDataLst>
          </p:nvPr>
        </p:nvSpPr>
        <p:spPr/>
        <p:txBody>
          <a:bodyPr/>
          <a:lstStyle>
            <a:lvl1pPr>
              <a:defRPr/>
            </a:lvl1pPr>
          </a:lstStyle>
          <a:p>
            <a:r>
              <a:rPr lang="de-DE"/>
              <a:t>13.12.2024</a:t>
            </a:r>
          </a:p>
        </p:txBody>
      </p:sp>
      <p:sp>
        <p:nvSpPr>
          <p:cNvPr id="5" name="Foliennummernplatzhalter 4"/>
          <p:cNvSpPr>
            <a:spLocks noGrp="1"/>
          </p:cNvSpPr>
          <p:nvPr>
            <p:ph type="sldNum" sz="quarter" idx="11"/>
            <p:custDataLst>
              <p:tags r:id="rId6"/>
            </p:custDataLst>
          </p:nvPr>
        </p:nvSpPr>
        <p:spPr/>
        <p:txBody>
          <a:bodyPr/>
          <a:lstStyle>
            <a:lvl1pPr>
              <a:defRPr/>
            </a:lvl1pPr>
          </a:lstStyle>
          <a:p>
            <a:pPr algn="r"/>
            <a:r>
              <a:rPr lang="de-DE"/>
              <a:t>Seite </a:t>
            </a:r>
            <a:fld id="{DA7C5908-43A2-4734-906C-248E75A07F0B}" type="slidenum">
              <a:rPr lang="de-DE" smtClean="0"/>
              <a:pPr algn="r"/>
              <a:t>‹Nr.›</a:t>
            </a:fld>
            <a:endParaRPr lang="de-DE" dirty="0"/>
          </a:p>
        </p:txBody>
      </p:sp>
      <p:sp>
        <p:nvSpPr>
          <p:cNvPr id="6" name="Fußzeilenplatzhalter 5"/>
          <p:cNvSpPr>
            <a:spLocks noGrp="1"/>
          </p:cNvSpPr>
          <p:nvPr>
            <p:ph type="ftr" sz="quarter" idx="12"/>
            <p:custDataLst>
              <p:tags r:id="rId7"/>
            </p:custDataLst>
          </p:nvPr>
        </p:nvSpPr>
        <p:spPr/>
        <p:txBody>
          <a:bodyPr/>
          <a:lstStyle>
            <a:lvl1pPr>
              <a:defRPr/>
            </a:lvl1pPr>
          </a:lstStyle>
          <a:p>
            <a:r>
              <a:rPr lang="de-DE"/>
              <a:t>Technische Modellierung - Teil II</a:t>
            </a:r>
          </a:p>
        </p:txBody>
      </p:sp>
      <p:sp>
        <p:nvSpPr>
          <p:cNvPr id="10" name="Textplatzhalter 9"/>
          <p:cNvSpPr>
            <a:spLocks noGrp="1"/>
          </p:cNvSpPr>
          <p:nvPr>
            <p:ph type="body" sz="quarter" idx="14" hasCustomPrompt="1"/>
            <p:custDataLst>
              <p:tags r:id="rId8"/>
            </p:custDataLst>
          </p:nvPr>
        </p:nvSpPr>
        <p:spPr>
          <a:xfrm>
            <a:off x="431801" y="6241950"/>
            <a:ext cx="4045602" cy="169277"/>
          </a:xfrm>
        </p:spPr>
        <p:txBody>
          <a:bodyPr anchor="b"/>
          <a:lstStyle>
            <a:lvl1pPr>
              <a:defRPr sz="1000" baseline="0"/>
            </a:lvl1pPr>
            <a:lvl2pPr>
              <a:defRPr sz="1000"/>
            </a:lvl2pPr>
            <a:lvl3pPr>
              <a:defRPr sz="1000"/>
            </a:lvl3pPr>
            <a:lvl4pPr>
              <a:defRPr sz="1000"/>
            </a:lvl4pPr>
            <a:lvl5pPr>
              <a:defRPr sz="1000"/>
            </a:lvl5pPr>
          </a:lstStyle>
          <a:p>
            <a:pPr lvl="0"/>
            <a:r>
              <a:rPr lang="de-DE" dirty="0"/>
              <a:t>Hier steht eine Fußnote in 10 </a:t>
            </a:r>
            <a:r>
              <a:rPr lang="de-DE" dirty="0" err="1"/>
              <a:t>pt</a:t>
            </a:r>
            <a:r>
              <a:rPr lang="de-DE" dirty="0"/>
              <a:t> Schriftgröße</a:t>
            </a:r>
            <a:endParaRPr lang="de-AT" dirty="0"/>
          </a:p>
        </p:txBody>
      </p:sp>
      <p:sp>
        <p:nvSpPr>
          <p:cNvPr id="14" name="Textplatzhalter 13"/>
          <p:cNvSpPr>
            <a:spLocks noGrp="1"/>
          </p:cNvSpPr>
          <p:nvPr>
            <p:ph type="body" sz="quarter" idx="16" hasCustomPrompt="1"/>
            <p:custDataLst>
              <p:tags r:id="rId9"/>
            </p:custDataLst>
          </p:nvPr>
        </p:nvSpPr>
        <p:spPr>
          <a:xfrm>
            <a:off x="4664075" y="3533073"/>
            <a:ext cx="4048125" cy="359073"/>
          </a:xfrm>
        </p:spPr>
        <p:txBody>
          <a:bodyPr/>
          <a:lstStyle>
            <a:lvl1pPr>
              <a:lnSpc>
                <a:spcPts val="1400"/>
              </a:lnSpc>
              <a:defRPr sz="1200"/>
            </a:lvl1pPr>
            <a:lvl2pPr>
              <a:lnSpc>
                <a:spcPts val="1400"/>
              </a:lnSpc>
              <a:defRPr sz="1200"/>
            </a:lvl2pPr>
            <a:lvl3pPr>
              <a:lnSpc>
                <a:spcPts val="1400"/>
              </a:lnSpc>
              <a:defRPr sz="1200"/>
            </a:lvl3pPr>
            <a:lvl4pPr>
              <a:lnSpc>
                <a:spcPts val="1400"/>
              </a:lnSpc>
              <a:defRPr sz="1200"/>
            </a:lvl4pPr>
            <a:lvl5pPr>
              <a:lnSpc>
                <a:spcPts val="1400"/>
              </a:lnSpc>
              <a:defRPr sz="1200"/>
            </a:lvl5pPr>
          </a:lstStyle>
          <a:p>
            <a:pPr lvl="0"/>
            <a:r>
              <a:rPr lang="de-AT" dirty="0"/>
              <a:t>Das ist eine Erklärung zum Bild, Arial 12 </a:t>
            </a:r>
            <a:r>
              <a:rPr lang="de-AT" dirty="0" err="1"/>
              <a:t>pt</a:t>
            </a:r>
            <a:r>
              <a:rPr lang="de-AT" dirty="0"/>
              <a:t>,</a:t>
            </a:r>
          </a:p>
          <a:p>
            <a:pPr lvl="0"/>
            <a:r>
              <a:rPr lang="de-AT" dirty="0" err="1"/>
              <a:t>Zab</a:t>
            </a:r>
            <a:r>
              <a:rPr lang="de-AT" dirty="0"/>
              <a:t> 14 </a:t>
            </a:r>
            <a:r>
              <a:rPr lang="de-AT" dirty="0" err="1"/>
              <a:t>pt</a:t>
            </a:r>
            <a:endParaRPr lang="de-AT" dirty="0"/>
          </a:p>
        </p:txBody>
      </p:sp>
      <p:sp>
        <p:nvSpPr>
          <p:cNvPr id="13" name="Inhaltsplatzhalter 2"/>
          <p:cNvSpPr>
            <a:spLocks noGrp="1"/>
          </p:cNvSpPr>
          <p:nvPr>
            <p:ph idx="17" hasCustomPrompt="1"/>
            <p:custDataLst>
              <p:tags r:id="rId10"/>
            </p:custDataLst>
          </p:nvPr>
        </p:nvSpPr>
        <p:spPr>
          <a:xfrm>
            <a:off x="431801" y="4146269"/>
            <a:ext cx="4046538" cy="1523494"/>
          </a:xfrm>
        </p:spPr>
        <p:txBody>
          <a:bodyPr/>
          <a:lstStyle>
            <a:lvl1pPr>
              <a:defRPr/>
            </a:lvl1pPr>
          </a:lstStyle>
          <a:p>
            <a:pPr lvl="0"/>
            <a:r>
              <a:rPr lang="de-AT" dirty="0"/>
              <a:t>Zwischenüberschrift, Arial </a:t>
            </a:r>
            <a:r>
              <a:rPr lang="de-AT" dirty="0" err="1"/>
              <a:t>Bold</a:t>
            </a:r>
            <a:r>
              <a:rPr lang="de-AT" dirty="0"/>
              <a:t> 15 </a:t>
            </a:r>
            <a:r>
              <a:rPr lang="de-AT" dirty="0" err="1"/>
              <a:t>pt</a:t>
            </a:r>
            <a:endParaRPr lang="de-AT" dirty="0"/>
          </a:p>
          <a:p>
            <a:pPr lvl="0"/>
            <a:r>
              <a:rPr lang="de-AT" dirty="0"/>
              <a:t>Arial Regular 15 </a:t>
            </a:r>
            <a:r>
              <a:rPr lang="de-AT" dirty="0" err="1"/>
              <a:t>pt</a:t>
            </a:r>
            <a:r>
              <a:rPr lang="de-AT" dirty="0"/>
              <a:t>. Jemand musste Josef K. verleumdet haben, denn ohne dass er etwas Böses getan hätte, wurde er eines Morgens verhaftet. "Wie ein Hund!" sagte er, es war, als sollte die Scham ihn überleben.</a:t>
            </a:r>
          </a:p>
        </p:txBody>
      </p:sp>
      <p:sp>
        <p:nvSpPr>
          <p:cNvPr id="16" name="Textplatzhalter 13"/>
          <p:cNvSpPr>
            <a:spLocks noGrp="1"/>
          </p:cNvSpPr>
          <p:nvPr>
            <p:ph type="body" sz="quarter" idx="19" hasCustomPrompt="1"/>
            <p:custDataLst>
              <p:tags r:id="rId11"/>
            </p:custDataLst>
          </p:nvPr>
        </p:nvSpPr>
        <p:spPr>
          <a:xfrm>
            <a:off x="4664075" y="6052154"/>
            <a:ext cx="4048125" cy="359073"/>
          </a:xfrm>
        </p:spPr>
        <p:txBody>
          <a:bodyPr/>
          <a:lstStyle>
            <a:lvl1pPr>
              <a:lnSpc>
                <a:spcPts val="1400"/>
              </a:lnSpc>
              <a:defRPr sz="1200"/>
            </a:lvl1pPr>
            <a:lvl2pPr>
              <a:lnSpc>
                <a:spcPts val="1400"/>
              </a:lnSpc>
              <a:defRPr sz="1200"/>
            </a:lvl2pPr>
            <a:lvl3pPr>
              <a:lnSpc>
                <a:spcPts val="1400"/>
              </a:lnSpc>
              <a:defRPr sz="1200"/>
            </a:lvl3pPr>
            <a:lvl4pPr>
              <a:lnSpc>
                <a:spcPts val="1400"/>
              </a:lnSpc>
              <a:defRPr sz="1200"/>
            </a:lvl4pPr>
            <a:lvl5pPr>
              <a:lnSpc>
                <a:spcPts val="1400"/>
              </a:lnSpc>
              <a:defRPr sz="1200"/>
            </a:lvl5pPr>
          </a:lstStyle>
          <a:p>
            <a:pPr lvl="0"/>
            <a:r>
              <a:rPr lang="de-AT" dirty="0"/>
              <a:t>Das ist eine Erklärung zum Bild, Arial 12 </a:t>
            </a:r>
            <a:r>
              <a:rPr lang="de-AT" dirty="0" err="1"/>
              <a:t>pt</a:t>
            </a:r>
            <a:r>
              <a:rPr lang="de-AT" dirty="0"/>
              <a:t>,</a:t>
            </a:r>
          </a:p>
          <a:p>
            <a:pPr lvl="0"/>
            <a:r>
              <a:rPr lang="de-AT" dirty="0" err="1"/>
              <a:t>Zab</a:t>
            </a:r>
            <a:r>
              <a:rPr lang="de-AT" dirty="0"/>
              <a:t> 14 </a:t>
            </a:r>
            <a:r>
              <a:rPr lang="de-AT" dirty="0" err="1"/>
              <a:t>pt</a:t>
            </a:r>
            <a:endParaRPr lang="de-AT" dirty="0"/>
          </a:p>
        </p:txBody>
      </p:sp>
      <p:sp>
        <p:nvSpPr>
          <p:cNvPr id="18" name="Inhaltsplatzhalter 10"/>
          <p:cNvSpPr>
            <a:spLocks noGrp="1"/>
          </p:cNvSpPr>
          <p:nvPr>
            <p:ph sz="quarter" idx="21" hasCustomPrompt="1"/>
          </p:nvPr>
        </p:nvSpPr>
        <p:spPr>
          <a:xfrm>
            <a:off x="4667250" y="4206875"/>
            <a:ext cx="4044949" cy="1762126"/>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graphicFrame>
        <p:nvGraphicFramePr>
          <p:cNvPr id="15" name="Objekt 14" hidden="1"/>
          <p:cNvGraphicFramePr>
            <a:graphicFrameLocks noChangeAspect="1"/>
          </p:cNvGraphicFramePr>
          <p:nvPr userDrawn="1">
            <p:custDataLst>
              <p:tags r:id="rId12"/>
            </p:custDataLst>
            <p:extLst>
              <p:ext uri="{D42A27DB-BD31-4B8C-83A1-F6EECF244321}">
                <p14:modId xmlns:p14="http://schemas.microsoft.com/office/powerpoint/2010/main" val="416960601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16" imgW="270" imgH="270" progId="TCLayout.ActiveDocument.1">
                  <p:embed/>
                </p:oleObj>
              </mc:Choice>
              <mc:Fallback>
                <p:oleObj name="think-cell Slide" r:id="rId16" imgW="270" imgH="270" progId="TCLayout.ActiveDocument.1">
                  <p:embed/>
                  <p:pic>
                    <p:nvPicPr>
                      <p:cNvPr id="15" name="Objekt 14" hidden="1"/>
                      <p:cNvPicPr/>
                      <p:nvPr/>
                    </p:nvPicPr>
                    <p:blipFill>
                      <a:blip r:embed="rId15"/>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2040336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xt + 2 Bild ohne Bildunterschrift">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extLst>
              <p:ext uri="{D42A27DB-BD31-4B8C-83A1-F6EECF244321}">
                <p14:modId xmlns:p14="http://schemas.microsoft.com/office/powerpoint/2010/main" val="346825416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12" imgW="270" imgH="270" progId="TCLayout.ActiveDocument.1">
                  <p:embed/>
                </p:oleObj>
              </mc:Choice>
              <mc:Fallback>
                <p:oleObj name="think-cell Folie" r:id="rId12" imgW="270" imgH="270" progId="TCLayout.ActiveDocument.1">
                  <p:embed/>
                  <p:pic>
                    <p:nvPicPr>
                      <p:cNvPr id="7" name="Objekt 6" hidden="1"/>
                      <p:cNvPicPr/>
                      <p:nvPr/>
                    </p:nvPicPr>
                    <p:blipFill>
                      <a:blip r:embed="rId13"/>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hasCustomPrompt="1"/>
            <p:custDataLst>
              <p:tags r:id="rId2"/>
            </p:custDataLst>
          </p:nvPr>
        </p:nvSpPr>
        <p:spPr/>
        <p:txBody>
          <a:bodyPr/>
          <a:lstStyle/>
          <a:p>
            <a:r>
              <a:rPr lang="de-DE" dirty="0"/>
              <a:t>Text mit zwei erklärenden Bildern</a:t>
            </a:r>
            <a:endParaRPr lang="de-AT" dirty="0"/>
          </a:p>
        </p:txBody>
      </p:sp>
      <p:sp>
        <p:nvSpPr>
          <p:cNvPr id="3" name="Inhaltsplatzhalter 2"/>
          <p:cNvSpPr>
            <a:spLocks noGrp="1"/>
          </p:cNvSpPr>
          <p:nvPr>
            <p:ph idx="1" hasCustomPrompt="1"/>
          </p:nvPr>
        </p:nvSpPr>
        <p:spPr>
          <a:xfrm>
            <a:off x="431801" y="1627188"/>
            <a:ext cx="4046538" cy="1523494"/>
          </a:xfrm>
        </p:spPr>
        <p:txBody>
          <a:bodyPr/>
          <a:lstStyle>
            <a:lvl1pPr>
              <a:defRPr/>
            </a:lvl1pPr>
          </a:lstStyle>
          <a:p>
            <a:pPr lvl="0"/>
            <a:r>
              <a:rPr lang="de-AT" dirty="0"/>
              <a:t>Zwischenüberschrift, Arial </a:t>
            </a:r>
            <a:r>
              <a:rPr lang="de-AT" dirty="0" err="1"/>
              <a:t>Bold</a:t>
            </a:r>
            <a:r>
              <a:rPr lang="de-AT" dirty="0"/>
              <a:t> 15 </a:t>
            </a:r>
            <a:r>
              <a:rPr lang="de-AT" dirty="0" err="1"/>
              <a:t>pt</a:t>
            </a:r>
            <a:endParaRPr lang="de-AT" dirty="0"/>
          </a:p>
          <a:p>
            <a:pPr lvl="0"/>
            <a:r>
              <a:rPr lang="de-AT" dirty="0"/>
              <a:t>Arial Regular 15 </a:t>
            </a:r>
            <a:r>
              <a:rPr lang="de-AT" dirty="0" err="1"/>
              <a:t>pt</a:t>
            </a:r>
            <a:r>
              <a:rPr lang="de-AT" dirty="0"/>
              <a:t>. Jemand musste Josef K. verleumdet haben, denn ohne dass er etwas Böses getan hätte, wurde er eines Morgens verhaftet. "Wie ein Hund!" sagte er, es war, als sollte die Scham ihn überleben.</a:t>
            </a:r>
          </a:p>
        </p:txBody>
      </p:sp>
      <p:sp>
        <p:nvSpPr>
          <p:cNvPr id="4" name="Datumsplatzhalter 3"/>
          <p:cNvSpPr>
            <a:spLocks noGrp="1"/>
          </p:cNvSpPr>
          <p:nvPr>
            <p:ph type="dt" sz="half" idx="10"/>
            <p:custDataLst>
              <p:tags r:id="rId3"/>
            </p:custDataLst>
          </p:nvPr>
        </p:nvSpPr>
        <p:spPr/>
        <p:txBody>
          <a:bodyPr/>
          <a:lstStyle>
            <a:lvl1pPr>
              <a:defRPr/>
            </a:lvl1pPr>
          </a:lstStyle>
          <a:p>
            <a:r>
              <a:rPr lang="de-DE"/>
              <a:t>13.12.2024</a:t>
            </a:r>
          </a:p>
        </p:txBody>
      </p:sp>
      <p:sp>
        <p:nvSpPr>
          <p:cNvPr id="5" name="Foliennummernplatzhalter 4"/>
          <p:cNvSpPr>
            <a:spLocks noGrp="1"/>
          </p:cNvSpPr>
          <p:nvPr>
            <p:ph type="sldNum" sz="quarter" idx="11"/>
            <p:custDataLst>
              <p:tags r:id="rId4"/>
            </p:custDataLst>
          </p:nvPr>
        </p:nvSpPr>
        <p:spPr/>
        <p:txBody>
          <a:bodyPr/>
          <a:lstStyle>
            <a:lvl1pPr>
              <a:defRPr/>
            </a:lvl1pPr>
          </a:lstStyle>
          <a:p>
            <a:pPr algn="r"/>
            <a:r>
              <a:rPr lang="de-DE"/>
              <a:t>Seite </a:t>
            </a:r>
            <a:fld id="{DA7C5908-43A2-4734-906C-248E75A07F0B}" type="slidenum">
              <a:rPr lang="de-DE" smtClean="0"/>
              <a:pPr algn="r"/>
              <a:t>‹Nr.›</a:t>
            </a:fld>
            <a:endParaRPr lang="de-DE" dirty="0"/>
          </a:p>
        </p:txBody>
      </p:sp>
      <p:sp>
        <p:nvSpPr>
          <p:cNvPr id="6" name="Fußzeilenplatzhalter 5"/>
          <p:cNvSpPr>
            <a:spLocks noGrp="1"/>
          </p:cNvSpPr>
          <p:nvPr>
            <p:ph type="ftr" sz="quarter" idx="12"/>
            <p:custDataLst>
              <p:tags r:id="rId5"/>
            </p:custDataLst>
          </p:nvPr>
        </p:nvSpPr>
        <p:spPr/>
        <p:txBody>
          <a:bodyPr/>
          <a:lstStyle>
            <a:lvl1pPr>
              <a:defRPr/>
            </a:lvl1pPr>
          </a:lstStyle>
          <a:p>
            <a:r>
              <a:rPr lang="de-DE"/>
              <a:t>Technische Modellierung - Teil II</a:t>
            </a:r>
          </a:p>
        </p:txBody>
      </p:sp>
      <p:sp>
        <p:nvSpPr>
          <p:cNvPr id="10" name="Textplatzhalter 9"/>
          <p:cNvSpPr>
            <a:spLocks noGrp="1"/>
          </p:cNvSpPr>
          <p:nvPr>
            <p:ph type="body" sz="quarter" idx="14" hasCustomPrompt="1"/>
            <p:custDataLst>
              <p:tags r:id="rId6"/>
            </p:custDataLst>
          </p:nvPr>
        </p:nvSpPr>
        <p:spPr>
          <a:xfrm>
            <a:off x="431801" y="6241950"/>
            <a:ext cx="4045602" cy="169277"/>
          </a:xfrm>
        </p:spPr>
        <p:txBody>
          <a:bodyPr anchor="b"/>
          <a:lstStyle>
            <a:lvl1pPr>
              <a:defRPr sz="1000" baseline="0"/>
            </a:lvl1pPr>
            <a:lvl2pPr>
              <a:defRPr sz="1000"/>
            </a:lvl2pPr>
            <a:lvl3pPr>
              <a:defRPr sz="1000"/>
            </a:lvl3pPr>
            <a:lvl4pPr>
              <a:defRPr sz="1000"/>
            </a:lvl4pPr>
            <a:lvl5pPr>
              <a:defRPr sz="1000"/>
            </a:lvl5pPr>
          </a:lstStyle>
          <a:p>
            <a:pPr lvl="0"/>
            <a:r>
              <a:rPr lang="de-DE" dirty="0"/>
              <a:t>Hier steht eine Fußnote in 10 </a:t>
            </a:r>
            <a:r>
              <a:rPr lang="de-DE" dirty="0" err="1"/>
              <a:t>pt</a:t>
            </a:r>
            <a:r>
              <a:rPr lang="de-DE" dirty="0"/>
              <a:t> Schriftgröße</a:t>
            </a:r>
            <a:endParaRPr lang="de-AT" dirty="0"/>
          </a:p>
        </p:txBody>
      </p:sp>
      <p:sp>
        <p:nvSpPr>
          <p:cNvPr id="13" name="Inhaltsplatzhalter 2"/>
          <p:cNvSpPr>
            <a:spLocks noGrp="1"/>
          </p:cNvSpPr>
          <p:nvPr>
            <p:ph idx="17" hasCustomPrompt="1"/>
            <p:custDataLst>
              <p:tags r:id="rId7"/>
            </p:custDataLst>
          </p:nvPr>
        </p:nvSpPr>
        <p:spPr>
          <a:xfrm>
            <a:off x="431801" y="4154689"/>
            <a:ext cx="4046538" cy="1523494"/>
          </a:xfrm>
        </p:spPr>
        <p:txBody>
          <a:bodyPr/>
          <a:lstStyle>
            <a:lvl1pPr>
              <a:defRPr/>
            </a:lvl1pPr>
          </a:lstStyle>
          <a:p>
            <a:pPr lvl="0"/>
            <a:r>
              <a:rPr lang="de-AT" dirty="0"/>
              <a:t>Zwischenüberschrift, Arial </a:t>
            </a:r>
            <a:r>
              <a:rPr lang="de-AT" dirty="0" err="1"/>
              <a:t>Bold</a:t>
            </a:r>
            <a:r>
              <a:rPr lang="de-AT" dirty="0"/>
              <a:t> 15 </a:t>
            </a:r>
            <a:r>
              <a:rPr lang="de-AT" dirty="0" err="1"/>
              <a:t>pt</a:t>
            </a:r>
            <a:endParaRPr lang="de-AT" dirty="0"/>
          </a:p>
          <a:p>
            <a:pPr lvl="0"/>
            <a:r>
              <a:rPr lang="de-AT" dirty="0"/>
              <a:t>Arial Regular 15 </a:t>
            </a:r>
            <a:r>
              <a:rPr lang="de-AT" dirty="0" err="1"/>
              <a:t>pt</a:t>
            </a:r>
            <a:r>
              <a:rPr lang="de-AT" dirty="0"/>
              <a:t>. Jemand musste Josef K. verleumdet haben, denn ohne dass er etwas Böses getan hätte, wurde er eines Morgens verhaftet. "Wie ein Hund!" sagte er, es war, als sollte die Scham ihn überleben.</a:t>
            </a:r>
          </a:p>
        </p:txBody>
      </p:sp>
      <p:sp>
        <p:nvSpPr>
          <p:cNvPr id="14" name="Inhaltsplatzhalter 10"/>
          <p:cNvSpPr>
            <a:spLocks noGrp="1"/>
          </p:cNvSpPr>
          <p:nvPr>
            <p:ph sz="quarter" idx="20" hasCustomPrompt="1"/>
            <p:custDataLst>
              <p:tags r:id="rId8"/>
            </p:custDataLst>
          </p:nvPr>
        </p:nvSpPr>
        <p:spPr>
          <a:xfrm>
            <a:off x="4667250" y="1681162"/>
            <a:ext cx="4044949" cy="2204352"/>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sp>
        <p:nvSpPr>
          <p:cNvPr id="16" name="Inhaltsplatzhalter 10"/>
          <p:cNvSpPr>
            <a:spLocks noGrp="1"/>
          </p:cNvSpPr>
          <p:nvPr>
            <p:ph sz="quarter" idx="21" hasCustomPrompt="1"/>
            <p:custDataLst>
              <p:tags r:id="rId9"/>
            </p:custDataLst>
          </p:nvPr>
        </p:nvSpPr>
        <p:spPr>
          <a:xfrm>
            <a:off x="4667250" y="4206875"/>
            <a:ext cx="4044949" cy="2204352"/>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graphicFrame>
        <p:nvGraphicFramePr>
          <p:cNvPr id="12" name="Objekt 11" hidden="1"/>
          <p:cNvGraphicFramePr>
            <a:graphicFrameLocks noChangeAspect="1"/>
          </p:cNvGraphicFramePr>
          <p:nvPr userDrawn="1">
            <p:custDataLst>
              <p:tags r:id="rId10"/>
            </p:custDataLst>
            <p:extLst>
              <p:ext uri="{D42A27DB-BD31-4B8C-83A1-F6EECF244321}">
                <p14:modId xmlns:p14="http://schemas.microsoft.com/office/powerpoint/2010/main" val="346825416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14" imgW="270" imgH="270" progId="TCLayout.ActiveDocument.1">
                  <p:embed/>
                </p:oleObj>
              </mc:Choice>
              <mc:Fallback>
                <p:oleObj name="think-cell Slide" r:id="rId14" imgW="270" imgH="270" progId="TCLayout.ActiveDocument.1">
                  <p:embed/>
                  <p:pic>
                    <p:nvPicPr>
                      <p:cNvPr id="12" name="Objekt 11" hidden="1"/>
                      <p:cNvPicPr/>
                      <p:nvPr/>
                    </p:nvPicPr>
                    <p:blipFill>
                      <a:blip r:embed="rId13"/>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41767931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Bild mit Bildunterschrift und Zwischenüberschriften">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extLst>
              <p:ext uri="{D42A27DB-BD31-4B8C-83A1-F6EECF244321}">
                <p14:modId xmlns:p14="http://schemas.microsoft.com/office/powerpoint/2010/main" val="209521139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270" imgH="270" progId="TCLayout.ActiveDocument.1">
                  <p:embed/>
                </p:oleObj>
              </mc:Choice>
              <mc:Fallback>
                <p:oleObj name="think-cell Folie" r:id="rId3" imgW="270" imgH="270" progId="TCLayout.ActiveDocument.1">
                  <p:embed/>
                  <p:pic>
                    <p:nvPicPr>
                      <p:cNvPr id="7" name="Objekt 6"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hasCustomPrompt="1"/>
          </p:nvPr>
        </p:nvSpPr>
        <p:spPr>
          <a:xfrm>
            <a:off x="431800" y="981075"/>
            <a:ext cx="6861175" cy="564257"/>
          </a:xfrm>
        </p:spPr>
        <p:txBody>
          <a:bodyPr/>
          <a:lstStyle>
            <a:lvl1pPr>
              <a:defRPr/>
            </a:lvl1pPr>
          </a:lstStyle>
          <a:p>
            <a:r>
              <a:rPr lang="de-DE" dirty="0"/>
              <a:t>Zwei Bilder mit erklärendem Text </a:t>
            </a:r>
            <a:r>
              <a:rPr lang="de-AT" dirty="0"/>
              <a:t>und mit Zwischenüberschriften</a:t>
            </a:r>
          </a:p>
        </p:txBody>
      </p:sp>
      <p:sp>
        <p:nvSpPr>
          <p:cNvPr id="3" name="Inhaltsplatzhalter 2"/>
          <p:cNvSpPr>
            <a:spLocks noGrp="1"/>
          </p:cNvSpPr>
          <p:nvPr>
            <p:ph idx="1" hasCustomPrompt="1"/>
          </p:nvPr>
        </p:nvSpPr>
        <p:spPr>
          <a:xfrm>
            <a:off x="431801" y="1627188"/>
            <a:ext cx="4046538" cy="253916"/>
          </a:xfrm>
        </p:spPr>
        <p:txBody>
          <a:bodyPr/>
          <a:lstStyle>
            <a:lvl1pPr>
              <a:defRPr b="1"/>
            </a:lvl1pPr>
          </a:lstStyle>
          <a:p>
            <a:pPr lvl="0"/>
            <a:r>
              <a:rPr lang="de-AT" dirty="0"/>
              <a:t>Zwischenüberschrift, Arial </a:t>
            </a:r>
            <a:r>
              <a:rPr lang="de-AT" dirty="0" err="1"/>
              <a:t>Bold</a:t>
            </a:r>
            <a:r>
              <a:rPr lang="de-AT" dirty="0"/>
              <a:t> 15 </a:t>
            </a:r>
            <a:r>
              <a:rPr lang="de-AT" dirty="0" err="1"/>
              <a:t>pt</a:t>
            </a:r>
            <a:endParaRPr lang="de-AT" dirty="0"/>
          </a:p>
        </p:txBody>
      </p:sp>
      <p:sp>
        <p:nvSpPr>
          <p:cNvPr id="4" name="Datumsplatzhalter 3"/>
          <p:cNvSpPr>
            <a:spLocks noGrp="1"/>
          </p:cNvSpPr>
          <p:nvPr>
            <p:ph type="dt" sz="half" idx="10"/>
          </p:nvPr>
        </p:nvSpPr>
        <p:spPr/>
        <p:txBody>
          <a:bodyPr/>
          <a:lstStyle>
            <a:lvl1pPr>
              <a:defRPr/>
            </a:lvl1pPr>
          </a:lstStyle>
          <a:p>
            <a:r>
              <a:rPr lang="de-DE"/>
              <a:t>13.12.2024</a:t>
            </a:r>
          </a:p>
        </p:txBody>
      </p:sp>
      <p:sp>
        <p:nvSpPr>
          <p:cNvPr id="5" name="Foliennummernplatzhalter 4"/>
          <p:cNvSpPr>
            <a:spLocks noGrp="1"/>
          </p:cNvSpPr>
          <p:nvPr>
            <p:ph type="sldNum" sz="quarter" idx="11"/>
          </p:nvPr>
        </p:nvSpPr>
        <p:spPr/>
        <p:txBody>
          <a:bodyPr/>
          <a:lstStyle>
            <a:lvl1pPr>
              <a:defRPr/>
            </a:lvl1pPr>
          </a:lstStyle>
          <a:p>
            <a:pPr algn="r"/>
            <a:r>
              <a:rPr lang="de-DE"/>
              <a:t>Seite </a:t>
            </a:r>
            <a:fld id="{DA7C5908-43A2-4734-906C-248E75A07F0B}" type="slidenum">
              <a:rPr lang="de-DE" smtClean="0"/>
              <a:pPr algn="r"/>
              <a:t>‹Nr.›</a:t>
            </a:fld>
            <a:endParaRPr lang="de-DE" dirty="0"/>
          </a:p>
        </p:txBody>
      </p:sp>
      <p:sp>
        <p:nvSpPr>
          <p:cNvPr id="6" name="Fußzeilenplatzhalter 5"/>
          <p:cNvSpPr>
            <a:spLocks noGrp="1"/>
          </p:cNvSpPr>
          <p:nvPr>
            <p:ph type="ftr" sz="quarter" idx="12"/>
          </p:nvPr>
        </p:nvSpPr>
        <p:spPr/>
        <p:txBody>
          <a:bodyPr/>
          <a:lstStyle>
            <a:lvl1pPr>
              <a:defRPr/>
            </a:lvl1pPr>
          </a:lstStyle>
          <a:p>
            <a:r>
              <a:rPr lang="de-DE"/>
              <a:t>Technische Modellierung - Teil II</a:t>
            </a:r>
          </a:p>
        </p:txBody>
      </p:sp>
      <p:sp>
        <p:nvSpPr>
          <p:cNvPr id="10" name="Textplatzhalter 9"/>
          <p:cNvSpPr>
            <a:spLocks noGrp="1"/>
          </p:cNvSpPr>
          <p:nvPr>
            <p:ph type="body" sz="quarter" idx="14" hasCustomPrompt="1"/>
          </p:nvPr>
        </p:nvSpPr>
        <p:spPr>
          <a:xfrm>
            <a:off x="431801" y="6241950"/>
            <a:ext cx="4045602" cy="169277"/>
          </a:xfrm>
        </p:spPr>
        <p:txBody>
          <a:bodyPr anchor="b"/>
          <a:lstStyle>
            <a:lvl1pPr>
              <a:defRPr sz="1000" baseline="0"/>
            </a:lvl1pPr>
            <a:lvl2pPr>
              <a:defRPr sz="1000"/>
            </a:lvl2pPr>
            <a:lvl3pPr>
              <a:defRPr sz="1000"/>
            </a:lvl3pPr>
            <a:lvl4pPr>
              <a:defRPr sz="1000"/>
            </a:lvl4pPr>
            <a:lvl5pPr>
              <a:defRPr sz="1000"/>
            </a:lvl5pPr>
          </a:lstStyle>
          <a:p>
            <a:pPr lvl="0"/>
            <a:r>
              <a:rPr lang="de-DE" dirty="0"/>
              <a:t>Hier steht eine Fußnote in 10 </a:t>
            </a:r>
            <a:r>
              <a:rPr lang="de-DE" dirty="0" err="1"/>
              <a:t>pt</a:t>
            </a:r>
            <a:r>
              <a:rPr lang="de-DE" dirty="0"/>
              <a:t> Schriftgröße</a:t>
            </a:r>
            <a:endParaRPr lang="de-AT" dirty="0"/>
          </a:p>
        </p:txBody>
      </p:sp>
      <p:sp>
        <p:nvSpPr>
          <p:cNvPr id="14" name="Textplatzhalter 13"/>
          <p:cNvSpPr>
            <a:spLocks noGrp="1"/>
          </p:cNvSpPr>
          <p:nvPr>
            <p:ph type="body" sz="quarter" idx="16" hasCustomPrompt="1"/>
          </p:nvPr>
        </p:nvSpPr>
        <p:spPr>
          <a:xfrm>
            <a:off x="429278" y="5258309"/>
            <a:ext cx="4048125" cy="359073"/>
          </a:xfrm>
        </p:spPr>
        <p:txBody>
          <a:bodyPr/>
          <a:lstStyle>
            <a:lvl1pPr>
              <a:lnSpc>
                <a:spcPts val="1400"/>
              </a:lnSpc>
              <a:defRPr sz="1200"/>
            </a:lvl1pPr>
            <a:lvl2pPr>
              <a:lnSpc>
                <a:spcPts val="1400"/>
              </a:lnSpc>
              <a:defRPr sz="1200"/>
            </a:lvl2pPr>
            <a:lvl3pPr>
              <a:lnSpc>
                <a:spcPts val="1400"/>
              </a:lnSpc>
              <a:defRPr sz="1200"/>
            </a:lvl3pPr>
            <a:lvl4pPr>
              <a:lnSpc>
                <a:spcPts val="1400"/>
              </a:lnSpc>
              <a:defRPr sz="1200"/>
            </a:lvl4pPr>
            <a:lvl5pPr>
              <a:lnSpc>
                <a:spcPts val="1400"/>
              </a:lnSpc>
              <a:defRPr sz="1200"/>
            </a:lvl5pPr>
          </a:lstStyle>
          <a:p>
            <a:pPr lvl="0"/>
            <a:r>
              <a:rPr lang="de-AT" dirty="0"/>
              <a:t>Das ist eine Erklärung zum Bild, Arial 12 </a:t>
            </a:r>
            <a:r>
              <a:rPr lang="de-AT" dirty="0" err="1"/>
              <a:t>pt</a:t>
            </a:r>
            <a:r>
              <a:rPr lang="de-AT" dirty="0"/>
              <a:t>,</a:t>
            </a:r>
          </a:p>
          <a:p>
            <a:pPr lvl="0"/>
            <a:r>
              <a:rPr lang="de-AT" dirty="0" err="1"/>
              <a:t>Zab</a:t>
            </a:r>
            <a:r>
              <a:rPr lang="de-AT" dirty="0"/>
              <a:t> 14 </a:t>
            </a:r>
            <a:r>
              <a:rPr lang="de-AT" dirty="0" err="1"/>
              <a:t>pt</a:t>
            </a:r>
            <a:endParaRPr lang="de-AT" dirty="0"/>
          </a:p>
        </p:txBody>
      </p:sp>
      <p:sp>
        <p:nvSpPr>
          <p:cNvPr id="13" name="Inhaltsplatzhalter 2"/>
          <p:cNvSpPr>
            <a:spLocks noGrp="1"/>
          </p:cNvSpPr>
          <p:nvPr>
            <p:ph idx="17" hasCustomPrompt="1"/>
          </p:nvPr>
        </p:nvSpPr>
        <p:spPr>
          <a:xfrm>
            <a:off x="4665662" y="1627188"/>
            <a:ext cx="4046538" cy="253916"/>
          </a:xfrm>
        </p:spPr>
        <p:txBody>
          <a:bodyPr/>
          <a:lstStyle>
            <a:lvl1pPr>
              <a:defRPr b="1"/>
            </a:lvl1pPr>
          </a:lstStyle>
          <a:p>
            <a:pPr lvl="0"/>
            <a:r>
              <a:rPr lang="de-AT" dirty="0"/>
              <a:t>Zwischenüberschrift, Arial </a:t>
            </a:r>
            <a:r>
              <a:rPr lang="de-AT" dirty="0" err="1"/>
              <a:t>Bold</a:t>
            </a:r>
            <a:r>
              <a:rPr lang="de-AT" dirty="0"/>
              <a:t> 15 </a:t>
            </a:r>
            <a:r>
              <a:rPr lang="de-AT" dirty="0" err="1"/>
              <a:t>pt</a:t>
            </a:r>
            <a:endParaRPr lang="de-AT" dirty="0"/>
          </a:p>
        </p:txBody>
      </p:sp>
      <p:sp>
        <p:nvSpPr>
          <p:cNvPr id="16" name="Textplatzhalter 13"/>
          <p:cNvSpPr>
            <a:spLocks noGrp="1"/>
          </p:cNvSpPr>
          <p:nvPr>
            <p:ph type="body" sz="quarter" idx="19" hasCustomPrompt="1"/>
          </p:nvPr>
        </p:nvSpPr>
        <p:spPr>
          <a:xfrm>
            <a:off x="4664075" y="5258309"/>
            <a:ext cx="4048125" cy="359073"/>
          </a:xfrm>
        </p:spPr>
        <p:txBody>
          <a:bodyPr/>
          <a:lstStyle>
            <a:lvl1pPr>
              <a:lnSpc>
                <a:spcPts val="1400"/>
              </a:lnSpc>
              <a:defRPr sz="1200"/>
            </a:lvl1pPr>
            <a:lvl2pPr>
              <a:lnSpc>
                <a:spcPts val="1400"/>
              </a:lnSpc>
              <a:defRPr sz="1200"/>
            </a:lvl2pPr>
            <a:lvl3pPr>
              <a:lnSpc>
                <a:spcPts val="1400"/>
              </a:lnSpc>
              <a:defRPr sz="1200"/>
            </a:lvl3pPr>
            <a:lvl4pPr>
              <a:lnSpc>
                <a:spcPts val="1400"/>
              </a:lnSpc>
              <a:defRPr sz="1200"/>
            </a:lvl4pPr>
            <a:lvl5pPr>
              <a:lnSpc>
                <a:spcPts val="1400"/>
              </a:lnSpc>
              <a:defRPr sz="1200"/>
            </a:lvl5pPr>
          </a:lstStyle>
          <a:p>
            <a:pPr lvl="0"/>
            <a:r>
              <a:rPr lang="de-AT" dirty="0"/>
              <a:t>Das ist eine Erklärung zum Bild, Arial 12 </a:t>
            </a:r>
            <a:r>
              <a:rPr lang="de-AT" dirty="0" err="1"/>
              <a:t>pt</a:t>
            </a:r>
            <a:r>
              <a:rPr lang="de-AT" dirty="0"/>
              <a:t>,</a:t>
            </a:r>
          </a:p>
          <a:p>
            <a:pPr lvl="0"/>
            <a:r>
              <a:rPr lang="de-AT" dirty="0" err="1"/>
              <a:t>Zab</a:t>
            </a:r>
            <a:r>
              <a:rPr lang="de-AT" dirty="0"/>
              <a:t> 14 </a:t>
            </a:r>
            <a:r>
              <a:rPr lang="de-AT" dirty="0" err="1"/>
              <a:t>pt</a:t>
            </a:r>
            <a:endParaRPr lang="de-AT" dirty="0"/>
          </a:p>
        </p:txBody>
      </p:sp>
      <p:sp>
        <p:nvSpPr>
          <p:cNvPr id="17" name="Inhaltsplatzhalter 10"/>
          <p:cNvSpPr>
            <a:spLocks noGrp="1"/>
          </p:cNvSpPr>
          <p:nvPr>
            <p:ph sz="quarter" idx="20" hasCustomPrompt="1"/>
          </p:nvPr>
        </p:nvSpPr>
        <p:spPr>
          <a:xfrm>
            <a:off x="429277" y="2079625"/>
            <a:ext cx="4044949" cy="3060700"/>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sp>
        <p:nvSpPr>
          <p:cNvPr id="18" name="Inhaltsplatzhalter 10"/>
          <p:cNvSpPr>
            <a:spLocks noGrp="1"/>
          </p:cNvSpPr>
          <p:nvPr>
            <p:ph sz="quarter" idx="21" hasCustomPrompt="1"/>
          </p:nvPr>
        </p:nvSpPr>
        <p:spPr>
          <a:xfrm>
            <a:off x="4667250" y="2079625"/>
            <a:ext cx="4044949" cy="3060700"/>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graphicFrame>
        <p:nvGraphicFramePr>
          <p:cNvPr id="15" name="Objekt 14" hidden="1"/>
          <p:cNvGraphicFramePr>
            <a:graphicFrameLocks noChangeAspect="1"/>
          </p:cNvGraphicFramePr>
          <p:nvPr userDrawn="1">
            <p:extLst>
              <p:ext uri="{D42A27DB-BD31-4B8C-83A1-F6EECF244321}">
                <p14:modId xmlns:p14="http://schemas.microsoft.com/office/powerpoint/2010/main" val="19478040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15" name="Objekt 14" hidden="1"/>
                      <p:cNvPicPr/>
                      <p:nvPr/>
                    </p:nvPicPr>
                    <p:blipFill>
                      <a:blip r:embed="rId4"/>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33617651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 Bild mit Bildunterschrift ohne Zwischenüberschriften">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extLst>
              <p:ext uri="{D42A27DB-BD31-4B8C-83A1-F6EECF244321}">
                <p14:modId xmlns:p14="http://schemas.microsoft.com/office/powerpoint/2010/main" val="129282570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270" imgH="270" progId="TCLayout.ActiveDocument.1">
                  <p:embed/>
                </p:oleObj>
              </mc:Choice>
              <mc:Fallback>
                <p:oleObj name="think-cell Folie" r:id="rId3" imgW="270" imgH="270" progId="TCLayout.ActiveDocument.1">
                  <p:embed/>
                  <p:pic>
                    <p:nvPicPr>
                      <p:cNvPr id="7" name="Objekt 6"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hasCustomPrompt="1"/>
          </p:nvPr>
        </p:nvSpPr>
        <p:spPr>
          <a:xfrm>
            <a:off x="431800" y="981075"/>
            <a:ext cx="6861175" cy="564257"/>
          </a:xfrm>
        </p:spPr>
        <p:txBody>
          <a:bodyPr/>
          <a:lstStyle>
            <a:lvl1pPr>
              <a:defRPr baseline="0"/>
            </a:lvl1pPr>
          </a:lstStyle>
          <a:p>
            <a:r>
              <a:rPr lang="de-DE" dirty="0"/>
              <a:t>Zwei Bilder mit erklärendem Text </a:t>
            </a:r>
            <a:r>
              <a:rPr lang="de-AT" dirty="0"/>
              <a:t>ohne Zwischenüberschriften</a:t>
            </a:r>
          </a:p>
        </p:txBody>
      </p:sp>
      <p:sp>
        <p:nvSpPr>
          <p:cNvPr id="4" name="Datumsplatzhalter 3"/>
          <p:cNvSpPr>
            <a:spLocks noGrp="1"/>
          </p:cNvSpPr>
          <p:nvPr>
            <p:ph type="dt" sz="half" idx="10"/>
          </p:nvPr>
        </p:nvSpPr>
        <p:spPr/>
        <p:txBody>
          <a:bodyPr/>
          <a:lstStyle>
            <a:lvl1pPr>
              <a:defRPr/>
            </a:lvl1pPr>
          </a:lstStyle>
          <a:p>
            <a:r>
              <a:rPr lang="de-DE"/>
              <a:t>13.12.2024</a:t>
            </a:r>
          </a:p>
        </p:txBody>
      </p:sp>
      <p:sp>
        <p:nvSpPr>
          <p:cNvPr id="5" name="Foliennummernplatzhalter 4"/>
          <p:cNvSpPr>
            <a:spLocks noGrp="1"/>
          </p:cNvSpPr>
          <p:nvPr>
            <p:ph type="sldNum" sz="quarter" idx="11"/>
          </p:nvPr>
        </p:nvSpPr>
        <p:spPr/>
        <p:txBody>
          <a:bodyPr/>
          <a:lstStyle>
            <a:lvl1pPr>
              <a:defRPr/>
            </a:lvl1pPr>
          </a:lstStyle>
          <a:p>
            <a:pPr algn="r"/>
            <a:r>
              <a:rPr lang="de-DE"/>
              <a:t>Seite </a:t>
            </a:r>
            <a:fld id="{DA7C5908-43A2-4734-906C-248E75A07F0B}" type="slidenum">
              <a:rPr lang="de-DE" smtClean="0"/>
              <a:pPr algn="r"/>
              <a:t>‹Nr.›</a:t>
            </a:fld>
            <a:endParaRPr lang="de-DE" dirty="0"/>
          </a:p>
        </p:txBody>
      </p:sp>
      <p:sp>
        <p:nvSpPr>
          <p:cNvPr id="6" name="Fußzeilenplatzhalter 5"/>
          <p:cNvSpPr>
            <a:spLocks noGrp="1"/>
          </p:cNvSpPr>
          <p:nvPr>
            <p:ph type="ftr" sz="quarter" idx="12"/>
          </p:nvPr>
        </p:nvSpPr>
        <p:spPr/>
        <p:txBody>
          <a:bodyPr/>
          <a:lstStyle>
            <a:lvl1pPr>
              <a:defRPr/>
            </a:lvl1pPr>
          </a:lstStyle>
          <a:p>
            <a:r>
              <a:rPr lang="de-DE"/>
              <a:t>Technische Modellierung - Teil II</a:t>
            </a:r>
          </a:p>
        </p:txBody>
      </p:sp>
      <p:sp>
        <p:nvSpPr>
          <p:cNvPr id="10" name="Textplatzhalter 9"/>
          <p:cNvSpPr>
            <a:spLocks noGrp="1"/>
          </p:cNvSpPr>
          <p:nvPr>
            <p:ph type="body" sz="quarter" idx="14" hasCustomPrompt="1"/>
          </p:nvPr>
        </p:nvSpPr>
        <p:spPr>
          <a:xfrm>
            <a:off x="431801" y="6241950"/>
            <a:ext cx="4045602" cy="169277"/>
          </a:xfrm>
        </p:spPr>
        <p:txBody>
          <a:bodyPr anchor="b"/>
          <a:lstStyle>
            <a:lvl1pPr>
              <a:defRPr sz="1000" baseline="0"/>
            </a:lvl1pPr>
            <a:lvl2pPr>
              <a:defRPr sz="1000"/>
            </a:lvl2pPr>
            <a:lvl3pPr>
              <a:defRPr sz="1000"/>
            </a:lvl3pPr>
            <a:lvl4pPr>
              <a:defRPr sz="1000"/>
            </a:lvl4pPr>
            <a:lvl5pPr>
              <a:defRPr sz="1000"/>
            </a:lvl5pPr>
          </a:lstStyle>
          <a:p>
            <a:pPr lvl="0"/>
            <a:r>
              <a:rPr lang="de-DE" dirty="0"/>
              <a:t>Hier steht eine Fußnote in 10 </a:t>
            </a:r>
            <a:r>
              <a:rPr lang="de-DE" dirty="0" err="1"/>
              <a:t>pt</a:t>
            </a:r>
            <a:r>
              <a:rPr lang="de-DE" dirty="0"/>
              <a:t> Schriftgröße</a:t>
            </a:r>
            <a:endParaRPr lang="de-AT" dirty="0"/>
          </a:p>
        </p:txBody>
      </p:sp>
      <p:sp>
        <p:nvSpPr>
          <p:cNvPr id="14" name="Textplatzhalter 13"/>
          <p:cNvSpPr>
            <a:spLocks noGrp="1"/>
          </p:cNvSpPr>
          <p:nvPr>
            <p:ph type="body" sz="quarter" idx="16" hasCustomPrompt="1"/>
          </p:nvPr>
        </p:nvSpPr>
        <p:spPr>
          <a:xfrm>
            <a:off x="429278" y="4859847"/>
            <a:ext cx="4048125" cy="359073"/>
          </a:xfrm>
        </p:spPr>
        <p:txBody>
          <a:bodyPr/>
          <a:lstStyle>
            <a:lvl1pPr>
              <a:lnSpc>
                <a:spcPts val="1400"/>
              </a:lnSpc>
              <a:defRPr sz="1200"/>
            </a:lvl1pPr>
            <a:lvl2pPr>
              <a:lnSpc>
                <a:spcPts val="1400"/>
              </a:lnSpc>
              <a:defRPr sz="1200"/>
            </a:lvl2pPr>
            <a:lvl3pPr>
              <a:lnSpc>
                <a:spcPts val="1400"/>
              </a:lnSpc>
              <a:defRPr sz="1200"/>
            </a:lvl3pPr>
            <a:lvl4pPr>
              <a:lnSpc>
                <a:spcPts val="1400"/>
              </a:lnSpc>
              <a:defRPr sz="1200"/>
            </a:lvl4pPr>
            <a:lvl5pPr>
              <a:lnSpc>
                <a:spcPts val="1400"/>
              </a:lnSpc>
              <a:defRPr sz="1200"/>
            </a:lvl5pPr>
          </a:lstStyle>
          <a:p>
            <a:pPr lvl="0"/>
            <a:r>
              <a:rPr lang="de-AT" dirty="0"/>
              <a:t>Das ist eine Erklärung zum Bild, Arial 12 </a:t>
            </a:r>
            <a:r>
              <a:rPr lang="de-AT" dirty="0" err="1"/>
              <a:t>pt</a:t>
            </a:r>
            <a:r>
              <a:rPr lang="de-AT" dirty="0"/>
              <a:t>,</a:t>
            </a:r>
          </a:p>
          <a:p>
            <a:pPr lvl="0"/>
            <a:r>
              <a:rPr lang="de-AT" dirty="0" err="1"/>
              <a:t>Zab</a:t>
            </a:r>
            <a:r>
              <a:rPr lang="de-AT" dirty="0"/>
              <a:t> 14 </a:t>
            </a:r>
            <a:r>
              <a:rPr lang="de-AT" dirty="0" err="1"/>
              <a:t>pt</a:t>
            </a:r>
            <a:endParaRPr lang="de-AT" dirty="0"/>
          </a:p>
        </p:txBody>
      </p:sp>
      <p:sp>
        <p:nvSpPr>
          <p:cNvPr id="16" name="Textplatzhalter 13"/>
          <p:cNvSpPr>
            <a:spLocks noGrp="1"/>
          </p:cNvSpPr>
          <p:nvPr>
            <p:ph type="body" sz="quarter" idx="19" hasCustomPrompt="1"/>
          </p:nvPr>
        </p:nvSpPr>
        <p:spPr>
          <a:xfrm>
            <a:off x="4664075" y="4859847"/>
            <a:ext cx="4048125" cy="359073"/>
          </a:xfrm>
        </p:spPr>
        <p:txBody>
          <a:bodyPr/>
          <a:lstStyle>
            <a:lvl1pPr>
              <a:lnSpc>
                <a:spcPts val="1400"/>
              </a:lnSpc>
              <a:defRPr sz="1200"/>
            </a:lvl1pPr>
            <a:lvl2pPr>
              <a:lnSpc>
                <a:spcPts val="1400"/>
              </a:lnSpc>
              <a:defRPr sz="1200"/>
            </a:lvl2pPr>
            <a:lvl3pPr>
              <a:lnSpc>
                <a:spcPts val="1400"/>
              </a:lnSpc>
              <a:defRPr sz="1200"/>
            </a:lvl3pPr>
            <a:lvl4pPr>
              <a:lnSpc>
                <a:spcPts val="1400"/>
              </a:lnSpc>
              <a:defRPr sz="1200"/>
            </a:lvl4pPr>
            <a:lvl5pPr>
              <a:lnSpc>
                <a:spcPts val="1400"/>
              </a:lnSpc>
              <a:defRPr sz="1200"/>
            </a:lvl5pPr>
          </a:lstStyle>
          <a:p>
            <a:pPr lvl="0"/>
            <a:r>
              <a:rPr lang="de-AT" dirty="0"/>
              <a:t>Das ist eine Erklärung zum Bild, Arial 12 </a:t>
            </a:r>
            <a:r>
              <a:rPr lang="de-AT" dirty="0" err="1"/>
              <a:t>pt</a:t>
            </a:r>
            <a:r>
              <a:rPr lang="de-AT" dirty="0"/>
              <a:t>,</a:t>
            </a:r>
          </a:p>
          <a:p>
            <a:pPr lvl="0"/>
            <a:r>
              <a:rPr lang="de-AT" dirty="0" err="1"/>
              <a:t>Zab</a:t>
            </a:r>
            <a:r>
              <a:rPr lang="de-AT" dirty="0"/>
              <a:t> 14 </a:t>
            </a:r>
            <a:r>
              <a:rPr lang="de-AT" dirty="0" err="1"/>
              <a:t>pt</a:t>
            </a:r>
            <a:endParaRPr lang="de-AT" dirty="0"/>
          </a:p>
        </p:txBody>
      </p:sp>
      <p:sp>
        <p:nvSpPr>
          <p:cNvPr id="13" name="Inhaltsplatzhalter 10"/>
          <p:cNvSpPr>
            <a:spLocks noGrp="1"/>
          </p:cNvSpPr>
          <p:nvPr>
            <p:ph sz="quarter" idx="20" hasCustomPrompt="1"/>
          </p:nvPr>
        </p:nvSpPr>
        <p:spPr>
          <a:xfrm>
            <a:off x="429277" y="1682750"/>
            <a:ext cx="4044949" cy="3060700"/>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sp>
        <p:nvSpPr>
          <p:cNvPr id="17" name="Inhaltsplatzhalter 10"/>
          <p:cNvSpPr>
            <a:spLocks noGrp="1"/>
          </p:cNvSpPr>
          <p:nvPr>
            <p:ph sz="quarter" idx="21" hasCustomPrompt="1"/>
          </p:nvPr>
        </p:nvSpPr>
        <p:spPr>
          <a:xfrm>
            <a:off x="4667250" y="1682750"/>
            <a:ext cx="4044949" cy="3060700"/>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graphicFrame>
        <p:nvGraphicFramePr>
          <p:cNvPr id="12" name="Objekt 11" hidden="1"/>
          <p:cNvGraphicFramePr>
            <a:graphicFrameLocks noChangeAspect="1"/>
          </p:cNvGraphicFramePr>
          <p:nvPr userDrawn="1">
            <p:extLst>
              <p:ext uri="{D42A27DB-BD31-4B8C-83A1-F6EECF244321}">
                <p14:modId xmlns:p14="http://schemas.microsoft.com/office/powerpoint/2010/main" val="26445497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12" name="Objekt 11" hidden="1"/>
                      <p:cNvPicPr/>
                      <p:nvPr/>
                    </p:nvPicPr>
                    <p:blipFill>
                      <a:blip r:embed="rId4"/>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41293364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Bild mit Bildunterschrift und Zwischenüberschriften">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extLst>
              <p:ext uri="{D42A27DB-BD31-4B8C-83A1-F6EECF244321}">
                <p14:modId xmlns:p14="http://schemas.microsoft.com/office/powerpoint/2010/main" val="20978171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270" imgH="270" progId="TCLayout.ActiveDocument.1">
                  <p:embed/>
                </p:oleObj>
              </mc:Choice>
              <mc:Fallback>
                <p:oleObj name="think-cell Folie" r:id="rId3" imgW="270" imgH="270" progId="TCLayout.ActiveDocument.1">
                  <p:embed/>
                  <p:pic>
                    <p:nvPicPr>
                      <p:cNvPr id="7" name="Objekt 6"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hasCustomPrompt="1"/>
          </p:nvPr>
        </p:nvSpPr>
        <p:spPr>
          <a:xfrm>
            <a:off x="431800" y="981075"/>
            <a:ext cx="6861175" cy="564257"/>
          </a:xfrm>
        </p:spPr>
        <p:txBody>
          <a:bodyPr/>
          <a:lstStyle>
            <a:lvl1pPr>
              <a:defRPr/>
            </a:lvl1pPr>
          </a:lstStyle>
          <a:p>
            <a:r>
              <a:rPr lang="de-DE" dirty="0"/>
              <a:t>Drei Bilder mit erklärendem Text </a:t>
            </a:r>
            <a:r>
              <a:rPr lang="de-AT" dirty="0"/>
              <a:t>und mit Zwischenüberschriften</a:t>
            </a:r>
          </a:p>
        </p:txBody>
      </p:sp>
      <p:sp>
        <p:nvSpPr>
          <p:cNvPr id="3" name="Inhaltsplatzhalter 2"/>
          <p:cNvSpPr>
            <a:spLocks noGrp="1"/>
          </p:cNvSpPr>
          <p:nvPr>
            <p:ph idx="1" hasCustomPrompt="1"/>
          </p:nvPr>
        </p:nvSpPr>
        <p:spPr>
          <a:xfrm>
            <a:off x="431801" y="1627188"/>
            <a:ext cx="2627870" cy="270843"/>
          </a:xfrm>
        </p:spPr>
        <p:txBody>
          <a:bodyPr/>
          <a:lstStyle>
            <a:lvl1pPr>
              <a:defRPr b="1"/>
            </a:lvl1pPr>
          </a:lstStyle>
          <a:p>
            <a:pPr lvl="0"/>
            <a:r>
              <a:rPr lang="de-AT" dirty="0"/>
              <a:t>Zwischenüberschrift</a:t>
            </a:r>
          </a:p>
        </p:txBody>
      </p:sp>
      <p:sp>
        <p:nvSpPr>
          <p:cNvPr id="4" name="Datumsplatzhalter 3"/>
          <p:cNvSpPr>
            <a:spLocks noGrp="1"/>
          </p:cNvSpPr>
          <p:nvPr>
            <p:ph type="dt" sz="half" idx="10"/>
          </p:nvPr>
        </p:nvSpPr>
        <p:spPr/>
        <p:txBody>
          <a:bodyPr/>
          <a:lstStyle>
            <a:lvl1pPr>
              <a:defRPr/>
            </a:lvl1pPr>
          </a:lstStyle>
          <a:p>
            <a:r>
              <a:rPr lang="de-DE"/>
              <a:t>13.12.2024</a:t>
            </a:r>
          </a:p>
        </p:txBody>
      </p:sp>
      <p:sp>
        <p:nvSpPr>
          <p:cNvPr id="5" name="Foliennummernplatzhalter 4"/>
          <p:cNvSpPr>
            <a:spLocks noGrp="1"/>
          </p:cNvSpPr>
          <p:nvPr>
            <p:ph type="sldNum" sz="quarter" idx="11"/>
          </p:nvPr>
        </p:nvSpPr>
        <p:spPr/>
        <p:txBody>
          <a:bodyPr/>
          <a:lstStyle>
            <a:lvl1pPr>
              <a:defRPr/>
            </a:lvl1pPr>
          </a:lstStyle>
          <a:p>
            <a:pPr algn="r"/>
            <a:r>
              <a:rPr lang="de-DE"/>
              <a:t>Seite </a:t>
            </a:r>
            <a:fld id="{DA7C5908-43A2-4734-906C-248E75A07F0B}" type="slidenum">
              <a:rPr lang="de-DE" smtClean="0"/>
              <a:pPr algn="r"/>
              <a:t>‹Nr.›</a:t>
            </a:fld>
            <a:endParaRPr lang="de-DE" dirty="0"/>
          </a:p>
        </p:txBody>
      </p:sp>
      <p:sp>
        <p:nvSpPr>
          <p:cNvPr id="6" name="Fußzeilenplatzhalter 5"/>
          <p:cNvSpPr>
            <a:spLocks noGrp="1"/>
          </p:cNvSpPr>
          <p:nvPr>
            <p:ph type="ftr" sz="quarter" idx="12"/>
          </p:nvPr>
        </p:nvSpPr>
        <p:spPr/>
        <p:txBody>
          <a:bodyPr/>
          <a:lstStyle>
            <a:lvl1pPr>
              <a:defRPr/>
            </a:lvl1pPr>
          </a:lstStyle>
          <a:p>
            <a:r>
              <a:rPr lang="de-DE"/>
              <a:t>Technische Modellierung - Teil II</a:t>
            </a:r>
          </a:p>
        </p:txBody>
      </p:sp>
      <p:sp>
        <p:nvSpPr>
          <p:cNvPr id="10" name="Textplatzhalter 9"/>
          <p:cNvSpPr>
            <a:spLocks noGrp="1"/>
          </p:cNvSpPr>
          <p:nvPr>
            <p:ph type="body" sz="quarter" idx="14" hasCustomPrompt="1"/>
          </p:nvPr>
        </p:nvSpPr>
        <p:spPr>
          <a:xfrm>
            <a:off x="431801" y="6241950"/>
            <a:ext cx="4045602" cy="169277"/>
          </a:xfrm>
        </p:spPr>
        <p:txBody>
          <a:bodyPr anchor="b"/>
          <a:lstStyle>
            <a:lvl1pPr>
              <a:defRPr sz="1000" baseline="0"/>
            </a:lvl1pPr>
            <a:lvl2pPr>
              <a:defRPr sz="1000"/>
            </a:lvl2pPr>
            <a:lvl3pPr>
              <a:defRPr sz="1000"/>
            </a:lvl3pPr>
            <a:lvl4pPr>
              <a:defRPr sz="1000"/>
            </a:lvl4pPr>
            <a:lvl5pPr>
              <a:defRPr sz="1000"/>
            </a:lvl5pPr>
          </a:lstStyle>
          <a:p>
            <a:pPr lvl="0"/>
            <a:r>
              <a:rPr lang="de-DE" dirty="0"/>
              <a:t>Hier steht eine Fußnote in 10 </a:t>
            </a:r>
            <a:r>
              <a:rPr lang="de-DE" dirty="0" err="1"/>
              <a:t>pt</a:t>
            </a:r>
            <a:r>
              <a:rPr lang="de-DE" dirty="0"/>
              <a:t> Schriftgröße</a:t>
            </a:r>
            <a:endParaRPr lang="de-AT" dirty="0"/>
          </a:p>
        </p:txBody>
      </p:sp>
      <p:sp>
        <p:nvSpPr>
          <p:cNvPr id="14" name="Textplatzhalter 13"/>
          <p:cNvSpPr>
            <a:spLocks noGrp="1"/>
          </p:cNvSpPr>
          <p:nvPr>
            <p:ph type="body" sz="quarter" idx="16" hasCustomPrompt="1"/>
          </p:nvPr>
        </p:nvSpPr>
        <p:spPr>
          <a:xfrm>
            <a:off x="429278" y="5258309"/>
            <a:ext cx="2628901" cy="359073"/>
          </a:xfrm>
        </p:spPr>
        <p:txBody>
          <a:bodyPr/>
          <a:lstStyle>
            <a:lvl1pPr>
              <a:lnSpc>
                <a:spcPts val="1400"/>
              </a:lnSpc>
              <a:defRPr sz="1200" baseline="0"/>
            </a:lvl1pPr>
            <a:lvl2pPr>
              <a:lnSpc>
                <a:spcPts val="1400"/>
              </a:lnSpc>
              <a:defRPr sz="1200"/>
            </a:lvl2pPr>
            <a:lvl3pPr>
              <a:lnSpc>
                <a:spcPts val="1400"/>
              </a:lnSpc>
              <a:defRPr sz="1200"/>
            </a:lvl3pPr>
            <a:lvl4pPr>
              <a:lnSpc>
                <a:spcPts val="1400"/>
              </a:lnSpc>
              <a:defRPr sz="1200"/>
            </a:lvl4pPr>
            <a:lvl5pPr>
              <a:lnSpc>
                <a:spcPts val="1400"/>
              </a:lnSpc>
              <a:defRPr sz="1200"/>
            </a:lvl5pPr>
          </a:lstStyle>
          <a:p>
            <a:pPr lvl="0"/>
            <a:r>
              <a:rPr lang="de-AT" dirty="0"/>
              <a:t>Das ist eine Erklärung zum Bild, </a:t>
            </a:r>
            <a:br>
              <a:rPr lang="de-AT" dirty="0"/>
            </a:br>
            <a:r>
              <a:rPr lang="de-AT" dirty="0"/>
              <a:t>Arial 12 </a:t>
            </a:r>
            <a:r>
              <a:rPr lang="de-AT" dirty="0" err="1"/>
              <a:t>pt</a:t>
            </a:r>
            <a:r>
              <a:rPr lang="de-AT" dirty="0"/>
              <a:t>, </a:t>
            </a:r>
            <a:r>
              <a:rPr lang="de-AT" dirty="0" err="1"/>
              <a:t>Zab</a:t>
            </a:r>
            <a:r>
              <a:rPr lang="de-AT" dirty="0"/>
              <a:t> 14 </a:t>
            </a:r>
            <a:r>
              <a:rPr lang="de-AT" dirty="0" err="1"/>
              <a:t>pt</a:t>
            </a:r>
            <a:endParaRPr lang="de-AT" dirty="0"/>
          </a:p>
        </p:txBody>
      </p:sp>
      <p:sp>
        <p:nvSpPr>
          <p:cNvPr id="13" name="Inhaltsplatzhalter 2"/>
          <p:cNvSpPr>
            <a:spLocks noGrp="1"/>
          </p:cNvSpPr>
          <p:nvPr>
            <p:ph idx="17" hasCustomPrompt="1"/>
          </p:nvPr>
        </p:nvSpPr>
        <p:spPr>
          <a:xfrm>
            <a:off x="3252788" y="1627188"/>
            <a:ext cx="2627870" cy="249812"/>
          </a:xfrm>
        </p:spPr>
        <p:txBody>
          <a:bodyPr/>
          <a:lstStyle>
            <a:lvl1pPr>
              <a:defRPr b="1"/>
            </a:lvl1pPr>
          </a:lstStyle>
          <a:p>
            <a:pPr lvl="0"/>
            <a:r>
              <a:rPr lang="de-AT" dirty="0"/>
              <a:t>Zwischenüberschrift</a:t>
            </a:r>
          </a:p>
        </p:txBody>
      </p:sp>
      <p:sp>
        <p:nvSpPr>
          <p:cNvPr id="16" name="Textplatzhalter 13"/>
          <p:cNvSpPr>
            <a:spLocks noGrp="1"/>
          </p:cNvSpPr>
          <p:nvPr>
            <p:ph type="body" sz="quarter" idx="19" hasCustomPrompt="1"/>
          </p:nvPr>
        </p:nvSpPr>
        <p:spPr>
          <a:xfrm>
            <a:off x="3252788" y="5258309"/>
            <a:ext cx="2628901" cy="359073"/>
          </a:xfrm>
        </p:spPr>
        <p:txBody>
          <a:bodyPr/>
          <a:lstStyle>
            <a:lvl1pPr>
              <a:lnSpc>
                <a:spcPts val="1400"/>
              </a:lnSpc>
              <a:defRPr sz="1200" baseline="0"/>
            </a:lvl1pPr>
            <a:lvl2pPr>
              <a:lnSpc>
                <a:spcPts val="1400"/>
              </a:lnSpc>
              <a:defRPr sz="1200"/>
            </a:lvl2pPr>
            <a:lvl3pPr>
              <a:lnSpc>
                <a:spcPts val="1400"/>
              </a:lnSpc>
              <a:defRPr sz="1200"/>
            </a:lvl3pPr>
            <a:lvl4pPr>
              <a:lnSpc>
                <a:spcPts val="1400"/>
              </a:lnSpc>
              <a:defRPr sz="1200"/>
            </a:lvl4pPr>
            <a:lvl5pPr>
              <a:lnSpc>
                <a:spcPts val="1400"/>
              </a:lnSpc>
              <a:defRPr sz="1200"/>
            </a:lvl5pPr>
          </a:lstStyle>
          <a:p>
            <a:pPr lvl="0"/>
            <a:r>
              <a:rPr lang="de-AT" dirty="0"/>
              <a:t>Das ist eine Erklärung zum Bild, </a:t>
            </a:r>
            <a:br>
              <a:rPr lang="de-AT" dirty="0"/>
            </a:br>
            <a:r>
              <a:rPr lang="de-AT" dirty="0"/>
              <a:t>Arial 12 </a:t>
            </a:r>
            <a:r>
              <a:rPr lang="de-AT" dirty="0" err="1"/>
              <a:t>pt</a:t>
            </a:r>
            <a:r>
              <a:rPr lang="de-AT" dirty="0"/>
              <a:t>, </a:t>
            </a:r>
            <a:r>
              <a:rPr lang="de-AT" dirty="0" err="1"/>
              <a:t>Zab</a:t>
            </a:r>
            <a:r>
              <a:rPr lang="de-AT" dirty="0"/>
              <a:t> 14 </a:t>
            </a:r>
            <a:r>
              <a:rPr lang="de-AT" dirty="0" err="1"/>
              <a:t>pt</a:t>
            </a:r>
            <a:endParaRPr lang="de-AT" dirty="0"/>
          </a:p>
        </p:txBody>
      </p:sp>
      <p:sp>
        <p:nvSpPr>
          <p:cNvPr id="17" name="Inhaltsplatzhalter 2"/>
          <p:cNvSpPr>
            <a:spLocks noGrp="1"/>
          </p:cNvSpPr>
          <p:nvPr>
            <p:ph idx="20" hasCustomPrompt="1"/>
          </p:nvPr>
        </p:nvSpPr>
        <p:spPr>
          <a:xfrm>
            <a:off x="6076950" y="1627188"/>
            <a:ext cx="2627870" cy="249812"/>
          </a:xfrm>
        </p:spPr>
        <p:txBody>
          <a:bodyPr/>
          <a:lstStyle>
            <a:lvl1pPr>
              <a:defRPr b="1"/>
            </a:lvl1pPr>
          </a:lstStyle>
          <a:p>
            <a:pPr lvl="0"/>
            <a:r>
              <a:rPr lang="de-AT" dirty="0"/>
              <a:t>Zwischenüberschrift</a:t>
            </a:r>
          </a:p>
        </p:txBody>
      </p:sp>
      <p:sp>
        <p:nvSpPr>
          <p:cNvPr id="19" name="Textplatzhalter 13"/>
          <p:cNvSpPr>
            <a:spLocks noGrp="1"/>
          </p:cNvSpPr>
          <p:nvPr>
            <p:ph type="body" sz="quarter" idx="22" hasCustomPrompt="1"/>
          </p:nvPr>
        </p:nvSpPr>
        <p:spPr>
          <a:xfrm>
            <a:off x="6076950" y="5258309"/>
            <a:ext cx="2628901" cy="359073"/>
          </a:xfrm>
        </p:spPr>
        <p:txBody>
          <a:bodyPr/>
          <a:lstStyle>
            <a:lvl1pPr>
              <a:lnSpc>
                <a:spcPts val="1400"/>
              </a:lnSpc>
              <a:defRPr sz="1200" baseline="0"/>
            </a:lvl1pPr>
            <a:lvl2pPr>
              <a:lnSpc>
                <a:spcPts val="1400"/>
              </a:lnSpc>
              <a:defRPr sz="1200"/>
            </a:lvl2pPr>
            <a:lvl3pPr>
              <a:lnSpc>
                <a:spcPts val="1400"/>
              </a:lnSpc>
              <a:defRPr sz="1200"/>
            </a:lvl3pPr>
            <a:lvl4pPr>
              <a:lnSpc>
                <a:spcPts val="1400"/>
              </a:lnSpc>
              <a:defRPr sz="1200"/>
            </a:lvl4pPr>
            <a:lvl5pPr>
              <a:lnSpc>
                <a:spcPts val="1400"/>
              </a:lnSpc>
              <a:defRPr sz="1200"/>
            </a:lvl5pPr>
          </a:lstStyle>
          <a:p>
            <a:pPr lvl="0"/>
            <a:r>
              <a:rPr lang="de-AT" dirty="0"/>
              <a:t>Das ist eine Erklärung zum Bild, </a:t>
            </a:r>
            <a:br>
              <a:rPr lang="de-AT" dirty="0"/>
            </a:br>
            <a:r>
              <a:rPr lang="de-AT" dirty="0"/>
              <a:t>Arial 12 </a:t>
            </a:r>
            <a:r>
              <a:rPr lang="de-AT" dirty="0" err="1"/>
              <a:t>pt</a:t>
            </a:r>
            <a:r>
              <a:rPr lang="de-AT" dirty="0"/>
              <a:t>, </a:t>
            </a:r>
            <a:r>
              <a:rPr lang="de-AT" dirty="0" err="1"/>
              <a:t>Zab</a:t>
            </a:r>
            <a:r>
              <a:rPr lang="de-AT" dirty="0"/>
              <a:t> 14 </a:t>
            </a:r>
            <a:r>
              <a:rPr lang="de-AT" dirty="0" err="1"/>
              <a:t>pt</a:t>
            </a:r>
            <a:endParaRPr lang="de-AT" dirty="0"/>
          </a:p>
        </p:txBody>
      </p:sp>
      <p:sp>
        <p:nvSpPr>
          <p:cNvPr id="20" name="Inhaltsplatzhalter 10"/>
          <p:cNvSpPr>
            <a:spLocks noGrp="1"/>
          </p:cNvSpPr>
          <p:nvPr>
            <p:ph sz="quarter" idx="23" hasCustomPrompt="1"/>
          </p:nvPr>
        </p:nvSpPr>
        <p:spPr>
          <a:xfrm>
            <a:off x="429277" y="2079625"/>
            <a:ext cx="2628902" cy="3060700"/>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sp>
        <p:nvSpPr>
          <p:cNvPr id="21" name="Inhaltsplatzhalter 10"/>
          <p:cNvSpPr>
            <a:spLocks noGrp="1"/>
          </p:cNvSpPr>
          <p:nvPr>
            <p:ph sz="quarter" idx="24" hasCustomPrompt="1"/>
          </p:nvPr>
        </p:nvSpPr>
        <p:spPr>
          <a:xfrm>
            <a:off x="3252788" y="2079625"/>
            <a:ext cx="2628902" cy="3060700"/>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sp>
        <p:nvSpPr>
          <p:cNvPr id="22" name="Inhaltsplatzhalter 10"/>
          <p:cNvSpPr>
            <a:spLocks noGrp="1"/>
          </p:cNvSpPr>
          <p:nvPr>
            <p:ph sz="quarter" idx="25" hasCustomPrompt="1"/>
          </p:nvPr>
        </p:nvSpPr>
        <p:spPr>
          <a:xfrm>
            <a:off x="6076950" y="2079625"/>
            <a:ext cx="2628902" cy="3060700"/>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graphicFrame>
        <p:nvGraphicFramePr>
          <p:cNvPr id="18" name="Objekt 17" hidden="1"/>
          <p:cNvGraphicFramePr>
            <a:graphicFrameLocks noChangeAspect="1"/>
          </p:cNvGraphicFramePr>
          <p:nvPr userDrawn="1">
            <p:extLst>
              <p:ext uri="{D42A27DB-BD31-4B8C-83A1-F6EECF244321}">
                <p14:modId xmlns:p14="http://schemas.microsoft.com/office/powerpoint/2010/main" val="263437736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18" name="Objekt 17" hidden="1"/>
                      <p:cNvPicPr/>
                      <p:nvPr/>
                    </p:nvPicPr>
                    <p:blipFill>
                      <a:blip r:embed="rId4"/>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3204393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 mit Bildunterschrift ohne Zwischenüberschriften">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extLst>
              <p:ext uri="{D42A27DB-BD31-4B8C-83A1-F6EECF244321}">
                <p14:modId xmlns:p14="http://schemas.microsoft.com/office/powerpoint/2010/main" val="33035940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270" imgH="270" progId="TCLayout.ActiveDocument.1">
                  <p:embed/>
                </p:oleObj>
              </mc:Choice>
              <mc:Fallback>
                <p:oleObj name="think-cell Folie" r:id="rId3" imgW="270" imgH="270" progId="TCLayout.ActiveDocument.1">
                  <p:embed/>
                  <p:pic>
                    <p:nvPicPr>
                      <p:cNvPr id="7" name="Objekt 6"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hasCustomPrompt="1"/>
          </p:nvPr>
        </p:nvSpPr>
        <p:spPr>
          <a:xfrm>
            <a:off x="431800" y="981075"/>
            <a:ext cx="6861175" cy="564257"/>
          </a:xfrm>
        </p:spPr>
        <p:txBody>
          <a:bodyPr/>
          <a:lstStyle>
            <a:lvl1pPr>
              <a:defRPr/>
            </a:lvl1pPr>
          </a:lstStyle>
          <a:p>
            <a:r>
              <a:rPr lang="de-DE" dirty="0"/>
              <a:t>Drei Bilder mit erklärendem Text </a:t>
            </a:r>
            <a:r>
              <a:rPr lang="de-AT" dirty="0"/>
              <a:t>ohne Zwischenüberschriften</a:t>
            </a:r>
          </a:p>
        </p:txBody>
      </p:sp>
      <p:sp>
        <p:nvSpPr>
          <p:cNvPr id="4" name="Datumsplatzhalter 3"/>
          <p:cNvSpPr>
            <a:spLocks noGrp="1"/>
          </p:cNvSpPr>
          <p:nvPr>
            <p:ph type="dt" sz="half" idx="10"/>
          </p:nvPr>
        </p:nvSpPr>
        <p:spPr/>
        <p:txBody>
          <a:bodyPr/>
          <a:lstStyle>
            <a:lvl1pPr>
              <a:defRPr/>
            </a:lvl1pPr>
          </a:lstStyle>
          <a:p>
            <a:r>
              <a:rPr lang="de-DE"/>
              <a:t>13.12.2024</a:t>
            </a:r>
          </a:p>
        </p:txBody>
      </p:sp>
      <p:sp>
        <p:nvSpPr>
          <p:cNvPr id="5" name="Foliennummernplatzhalter 4"/>
          <p:cNvSpPr>
            <a:spLocks noGrp="1"/>
          </p:cNvSpPr>
          <p:nvPr>
            <p:ph type="sldNum" sz="quarter" idx="11"/>
          </p:nvPr>
        </p:nvSpPr>
        <p:spPr/>
        <p:txBody>
          <a:bodyPr/>
          <a:lstStyle>
            <a:lvl1pPr>
              <a:defRPr/>
            </a:lvl1pPr>
          </a:lstStyle>
          <a:p>
            <a:pPr algn="r"/>
            <a:r>
              <a:rPr lang="de-DE"/>
              <a:t>Seite </a:t>
            </a:r>
            <a:fld id="{DA7C5908-43A2-4734-906C-248E75A07F0B}" type="slidenum">
              <a:rPr lang="de-DE" smtClean="0"/>
              <a:pPr algn="r"/>
              <a:t>‹Nr.›</a:t>
            </a:fld>
            <a:endParaRPr lang="de-DE" dirty="0"/>
          </a:p>
        </p:txBody>
      </p:sp>
      <p:sp>
        <p:nvSpPr>
          <p:cNvPr id="6" name="Fußzeilenplatzhalter 5"/>
          <p:cNvSpPr>
            <a:spLocks noGrp="1"/>
          </p:cNvSpPr>
          <p:nvPr>
            <p:ph type="ftr" sz="quarter" idx="12"/>
          </p:nvPr>
        </p:nvSpPr>
        <p:spPr/>
        <p:txBody>
          <a:bodyPr/>
          <a:lstStyle>
            <a:lvl1pPr>
              <a:defRPr/>
            </a:lvl1pPr>
          </a:lstStyle>
          <a:p>
            <a:r>
              <a:rPr lang="de-DE"/>
              <a:t>Technische Modellierung - Teil II</a:t>
            </a:r>
          </a:p>
        </p:txBody>
      </p:sp>
      <p:sp>
        <p:nvSpPr>
          <p:cNvPr id="10" name="Textplatzhalter 9"/>
          <p:cNvSpPr>
            <a:spLocks noGrp="1"/>
          </p:cNvSpPr>
          <p:nvPr>
            <p:ph type="body" sz="quarter" idx="14" hasCustomPrompt="1"/>
          </p:nvPr>
        </p:nvSpPr>
        <p:spPr>
          <a:xfrm>
            <a:off x="431801" y="6241950"/>
            <a:ext cx="4045602" cy="169277"/>
          </a:xfrm>
        </p:spPr>
        <p:txBody>
          <a:bodyPr anchor="b"/>
          <a:lstStyle>
            <a:lvl1pPr>
              <a:defRPr sz="1000" baseline="0"/>
            </a:lvl1pPr>
            <a:lvl2pPr>
              <a:defRPr sz="1000"/>
            </a:lvl2pPr>
            <a:lvl3pPr>
              <a:defRPr sz="1000"/>
            </a:lvl3pPr>
            <a:lvl4pPr>
              <a:defRPr sz="1000"/>
            </a:lvl4pPr>
            <a:lvl5pPr>
              <a:defRPr sz="1000"/>
            </a:lvl5pPr>
          </a:lstStyle>
          <a:p>
            <a:pPr lvl="0"/>
            <a:r>
              <a:rPr lang="de-DE" dirty="0"/>
              <a:t>Hier steht eine Fußnote in 10 </a:t>
            </a:r>
            <a:r>
              <a:rPr lang="de-DE" dirty="0" err="1"/>
              <a:t>pt</a:t>
            </a:r>
            <a:r>
              <a:rPr lang="de-DE" dirty="0"/>
              <a:t> Schriftgröße</a:t>
            </a:r>
            <a:endParaRPr lang="de-AT" dirty="0"/>
          </a:p>
        </p:txBody>
      </p:sp>
      <p:sp>
        <p:nvSpPr>
          <p:cNvPr id="14" name="Textplatzhalter 13"/>
          <p:cNvSpPr>
            <a:spLocks noGrp="1"/>
          </p:cNvSpPr>
          <p:nvPr>
            <p:ph type="body" sz="quarter" idx="16" hasCustomPrompt="1"/>
          </p:nvPr>
        </p:nvSpPr>
        <p:spPr>
          <a:xfrm>
            <a:off x="429278" y="4859847"/>
            <a:ext cx="2628901" cy="359073"/>
          </a:xfrm>
        </p:spPr>
        <p:txBody>
          <a:bodyPr/>
          <a:lstStyle>
            <a:lvl1pPr>
              <a:lnSpc>
                <a:spcPts val="1400"/>
              </a:lnSpc>
              <a:defRPr sz="1200" baseline="0"/>
            </a:lvl1pPr>
            <a:lvl2pPr>
              <a:lnSpc>
                <a:spcPts val="1400"/>
              </a:lnSpc>
              <a:defRPr sz="1200"/>
            </a:lvl2pPr>
            <a:lvl3pPr>
              <a:lnSpc>
                <a:spcPts val="1400"/>
              </a:lnSpc>
              <a:defRPr sz="1200"/>
            </a:lvl3pPr>
            <a:lvl4pPr>
              <a:lnSpc>
                <a:spcPts val="1400"/>
              </a:lnSpc>
              <a:defRPr sz="1200"/>
            </a:lvl4pPr>
            <a:lvl5pPr>
              <a:lnSpc>
                <a:spcPts val="1400"/>
              </a:lnSpc>
              <a:defRPr sz="1200"/>
            </a:lvl5pPr>
          </a:lstStyle>
          <a:p>
            <a:pPr lvl="0"/>
            <a:r>
              <a:rPr lang="de-AT" dirty="0"/>
              <a:t>Das ist eine Erklärung zum Bild, </a:t>
            </a:r>
            <a:br>
              <a:rPr lang="de-AT" dirty="0"/>
            </a:br>
            <a:r>
              <a:rPr lang="de-AT" dirty="0"/>
              <a:t>Arial 12 </a:t>
            </a:r>
            <a:r>
              <a:rPr lang="de-AT" dirty="0" err="1"/>
              <a:t>pt</a:t>
            </a:r>
            <a:r>
              <a:rPr lang="de-AT" dirty="0"/>
              <a:t>, </a:t>
            </a:r>
            <a:r>
              <a:rPr lang="de-AT" dirty="0" err="1"/>
              <a:t>Zab</a:t>
            </a:r>
            <a:r>
              <a:rPr lang="de-AT" dirty="0"/>
              <a:t> 14 </a:t>
            </a:r>
            <a:r>
              <a:rPr lang="de-AT" dirty="0" err="1"/>
              <a:t>pt</a:t>
            </a:r>
            <a:endParaRPr lang="de-AT" dirty="0"/>
          </a:p>
        </p:txBody>
      </p:sp>
      <p:sp>
        <p:nvSpPr>
          <p:cNvPr id="16" name="Textplatzhalter 13"/>
          <p:cNvSpPr>
            <a:spLocks noGrp="1"/>
          </p:cNvSpPr>
          <p:nvPr>
            <p:ph type="body" sz="quarter" idx="19" hasCustomPrompt="1"/>
          </p:nvPr>
        </p:nvSpPr>
        <p:spPr>
          <a:xfrm>
            <a:off x="3252788" y="4859847"/>
            <a:ext cx="2628901" cy="359073"/>
          </a:xfrm>
        </p:spPr>
        <p:txBody>
          <a:bodyPr/>
          <a:lstStyle>
            <a:lvl1pPr>
              <a:lnSpc>
                <a:spcPts val="1400"/>
              </a:lnSpc>
              <a:defRPr sz="1200" baseline="0"/>
            </a:lvl1pPr>
            <a:lvl2pPr>
              <a:lnSpc>
                <a:spcPts val="1400"/>
              </a:lnSpc>
              <a:defRPr sz="1200"/>
            </a:lvl2pPr>
            <a:lvl3pPr>
              <a:lnSpc>
                <a:spcPts val="1400"/>
              </a:lnSpc>
              <a:defRPr sz="1200"/>
            </a:lvl3pPr>
            <a:lvl4pPr>
              <a:lnSpc>
                <a:spcPts val="1400"/>
              </a:lnSpc>
              <a:defRPr sz="1200"/>
            </a:lvl4pPr>
            <a:lvl5pPr>
              <a:lnSpc>
                <a:spcPts val="1400"/>
              </a:lnSpc>
              <a:defRPr sz="1200"/>
            </a:lvl5pPr>
          </a:lstStyle>
          <a:p>
            <a:pPr lvl="0"/>
            <a:r>
              <a:rPr lang="de-AT" dirty="0"/>
              <a:t>Das ist eine Erklärung zum Bild, </a:t>
            </a:r>
            <a:br>
              <a:rPr lang="de-AT" dirty="0"/>
            </a:br>
            <a:r>
              <a:rPr lang="de-AT" dirty="0"/>
              <a:t>Arial 12 </a:t>
            </a:r>
            <a:r>
              <a:rPr lang="de-AT" dirty="0" err="1"/>
              <a:t>pt</a:t>
            </a:r>
            <a:r>
              <a:rPr lang="de-AT" dirty="0"/>
              <a:t>, </a:t>
            </a:r>
            <a:r>
              <a:rPr lang="de-AT" dirty="0" err="1"/>
              <a:t>Zab</a:t>
            </a:r>
            <a:r>
              <a:rPr lang="de-AT" dirty="0"/>
              <a:t> 14 </a:t>
            </a:r>
            <a:r>
              <a:rPr lang="de-AT" dirty="0" err="1"/>
              <a:t>pt</a:t>
            </a:r>
            <a:endParaRPr lang="de-AT" dirty="0"/>
          </a:p>
        </p:txBody>
      </p:sp>
      <p:sp>
        <p:nvSpPr>
          <p:cNvPr id="19" name="Textplatzhalter 13"/>
          <p:cNvSpPr>
            <a:spLocks noGrp="1"/>
          </p:cNvSpPr>
          <p:nvPr>
            <p:ph type="body" sz="quarter" idx="22" hasCustomPrompt="1"/>
          </p:nvPr>
        </p:nvSpPr>
        <p:spPr>
          <a:xfrm>
            <a:off x="6076950" y="4859847"/>
            <a:ext cx="2628901" cy="359073"/>
          </a:xfrm>
        </p:spPr>
        <p:txBody>
          <a:bodyPr/>
          <a:lstStyle>
            <a:lvl1pPr>
              <a:lnSpc>
                <a:spcPts val="1400"/>
              </a:lnSpc>
              <a:defRPr sz="1200" baseline="0"/>
            </a:lvl1pPr>
            <a:lvl2pPr>
              <a:lnSpc>
                <a:spcPts val="1400"/>
              </a:lnSpc>
              <a:defRPr sz="1200"/>
            </a:lvl2pPr>
            <a:lvl3pPr>
              <a:lnSpc>
                <a:spcPts val="1400"/>
              </a:lnSpc>
              <a:defRPr sz="1200"/>
            </a:lvl3pPr>
            <a:lvl4pPr>
              <a:lnSpc>
                <a:spcPts val="1400"/>
              </a:lnSpc>
              <a:defRPr sz="1200"/>
            </a:lvl4pPr>
            <a:lvl5pPr>
              <a:lnSpc>
                <a:spcPts val="1400"/>
              </a:lnSpc>
              <a:defRPr sz="1200"/>
            </a:lvl5pPr>
          </a:lstStyle>
          <a:p>
            <a:pPr lvl="0"/>
            <a:r>
              <a:rPr lang="de-AT" dirty="0"/>
              <a:t>Das ist eine Erklärung zum Bild, </a:t>
            </a:r>
            <a:br>
              <a:rPr lang="de-AT" dirty="0"/>
            </a:br>
            <a:r>
              <a:rPr lang="de-AT" dirty="0"/>
              <a:t>Arial 12 </a:t>
            </a:r>
            <a:r>
              <a:rPr lang="de-AT" dirty="0" err="1"/>
              <a:t>pt</a:t>
            </a:r>
            <a:r>
              <a:rPr lang="de-AT" dirty="0"/>
              <a:t>, </a:t>
            </a:r>
            <a:r>
              <a:rPr lang="de-AT" dirty="0" err="1"/>
              <a:t>Zab</a:t>
            </a:r>
            <a:r>
              <a:rPr lang="de-AT" dirty="0"/>
              <a:t> 14 </a:t>
            </a:r>
            <a:r>
              <a:rPr lang="de-AT" dirty="0" err="1"/>
              <a:t>pt</a:t>
            </a:r>
            <a:endParaRPr lang="de-AT" dirty="0"/>
          </a:p>
        </p:txBody>
      </p:sp>
      <p:sp>
        <p:nvSpPr>
          <p:cNvPr id="17" name="Inhaltsplatzhalter 10"/>
          <p:cNvSpPr>
            <a:spLocks noGrp="1"/>
          </p:cNvSpPr>
          <p:nvPr>
            <p:ph sz="quarter" idx="23" hasCustomPrompt="1"/>
          </p:nvPr>
        </p:nvSpPr>
        <p:spPr>
          <a:xfrm>
            <a:off x="429277" y="1682750"/>
            <a:ext cx="2628902" cy="3060700"/>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sp>
        <p:nvSpPr>
          <p:cNvPr id="20" name="Inhaltsplatzhalter 10"/>
          <p:cNvSpPr>
            <a:spLocks noGrp="1"/>
          </p:cNvSpPr>
          <p:nvPr>
            <p:ph sz="quarter" idx="24" hasCustomPrompt="1"/>
          </p:nvPr>
        </p:nvSpPr>
        <p:spPr>
          <a:xfrm>
            <a:off x="3252788" y="1682750"/>
            <a:ext cx="2628902" cy="3060700"/>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sp>
        <p:nvSpPr>
          <p:cNvPr id="21" name="Inhaltsplatzhalter 10"/>
          <p:cNvSpPr>
            <a:spLocks noGrp="1"/>
          </p:cNvSpPr>
          <p:nvPr>
            <p:ph sz="quarter" idx="25" hasCustomPrompt="1"/>
          </p:nvPr>
        </p:nvSpPr>
        <p:spPr>
          <a:xfrm>
            <a:off x="6076950" y="1682750"/>
            <a:ext cx="2628902" cy="3060700"/>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graphicFrame>
        <p:nvGraphicFramePr>
          <p:cNvPr id="15" name="Objekt 14" hidden="1"/>
          <p:cNvGraphicFramePr>
            <a:graphicFrameLocks noChangeAspect="1"/>
          </p:cNvGraphicFramePr>
          <p:nvPr userDrawn="1">
            <p:extLst>
              <p:ext uri="{D42A27DB-BD31-4B8C-83A1-F6EECF244321}">
                <p14:modId xmlns:p14="http://schemas.microsoft.com/office/powerpoint/2010/main" val="382807384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15" name="Objekt 14" hidden="1"/>
                      <p:cNvPicPr/>
                      <p:nvPr/>
                    </p:nvPicPr>
                    <p:blipFill>
                      <a:blip r:embed="rId4"/>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7875198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clusio">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31800" y="981075"/>
            <a:ext cx="6861175" cy="282129"/>
          </a:xfrm>
        </p:spPr>
        <p:txBody>
          <a:bodyPr/>
          <a:lstStyle>
            <a:lvl1pPr>
              <a:lnSpc>
                <a:spcPts val="2200"/>
              </a:lnSpc>
              <a:defRPr/>
            </a:lvl1pPr>
          </a:lstStyle>
          <a:p>
            <a:r>
              <a:rPr lang="de-DE" dirty="0"/>
              <a:t>Conclusio</a:t>
            </a:r>
            <a:endParaRPr lang="de-AT" dirty="0"/>
          </a:p>
        </p:txBody>
      </p:sp>
      <p:sp>
        <p:nvSpPr>
          <p:cNvPr id="3" name="Datumsplatzhalter 2"/>
          <p:cNvSpPr>
            <a:spLocks noGrp="1"/>
          </p:cNvSpPr>
          <p:nvPr>
            <p:ph type="dt" sz="half" idx="10"/>
          </p:nvPr>
        </p:nvSpPr>
        <p:spPr/>
        <p:txBody>
          <a:bodyPr/>
          <a:lstStyle/>
          <a:p>
            <a:r>
              <a:rPr lang="de-DE"/>
              <a:t>13.12.2024</a:t>
            </a:r>
            <a:endParaRPr lang="de-AT"/>
          </a:p>
        </p:txBody>
      </p:sp>
      <p:sp>
        <p:nvSpPr>
          <p:cNvPr id="4" name="Foliennummernplatzhalter 3"/>
          <p:cNvSpPr>
            <a:spLocks noGrp="1"/>
          </p:cNvSpPr>
          <p:nvPr>
            <p:ph type="sldNum" sz="quarter" idx="11"/>
          </p:nvPr>
        </p:nvSpPr>
        <p:spPr/>
        <p:txBody>
          <a:bodyPr/>
          <a:lstStyle/>
          <a:p>
            <a:pPr algn="r"/>
            <a:r>
              <a:rPr lang="de-AT"/>
              <a:t>Seite </a:t>
            </a:r>
            <a:fld id="{56C9A048-A28E-493E-A30E-F5A55EC874C9}" type="slidenum">
              <a:rPr lang="de-AT" smtClean="0"/>
              <a:pPr algn="r"/>
              <a:t>‹Nr.›</a:t>
            </a:fld>
            <a:endParaRPr lang="de-AT" dirty="0"/>
          </a:p>
        </p:txBody>
      </p:sp>
      <p:sp>
        <p:nvSpPr>
          <p:cNvPr id="5" name="Fußzeilenplatzhalter 4"/>
          <p:cNvSpPr>
            <a:spLocks noGrp="1"/>
          </p:cNvSpPr>
          <p:nvPr>
            <p:ph type="ftr" sz="quarter" idx="12"/>
          </p:nvPr>
        </p:nvSpPr>
        <p:spPr/>
        <p:txBody>
          <a:bodyPr/>
          <a:lstStyle/>
          <a:p>
            <a:r>
              <a:rPr lang="de-AT"/>
              <a:t>Technische Modellierung - Teil II</a:t>
            </a:r>
          </a:p>
        </p:txBody>
      </p:sp>
      <p:sp>
        <p:nvSpPr>
          <p:cNvPr id="7" name="Textplatzhalter 6"/>
          <p:cNvSpPr>
            <a:spLocks noGrp="1"/>
          </p:cNvSpPr>
          <p:nvPr>
            <p:ph type="body" sz="quarter" idx="13" hasCustomPrompt="1"/>
          </p:nvPr>
        </p:nvSpPr>
        <p:spPr>
          <a:xfrm>
            <a:off x="431800" y="1627188"/>
            <a:ext cx="5457825" cy="1523494"/>
          </a:xfrm>
        </p:spPr>
        <p:txBody>
          <a:bodyPr/>
          <a:lstStyle>
            <a:lvl1pPr>
              <a:defRPr baseline="0"/>
            </a:lvl1pPr>
          </a:lstStyle>
          <a:p>
            <a:pPr lvl="0"/>
            <a:r>
              <a:rPr lang="de-AT" dirty="0"/>
              <a:t>Das Conclusio wird immer eingerückt und linksbündig an</a:t>
            </a:r>
          </a:p>
          <a:p>
            <a:pPr lvl="0"/>
            <a:r>
              <a:rPr lang="de-AT" dirty="0"/>
              <a:t>der zweiten Spalte positioniert. Ein Mindestabstand von drei</a:t>
            </a:r>
          </a:p>
          <a:p>
            <a:pPr lvl="0"/>
            <a:r>
              <a:rPr lang="de-AT" dirty="0"/>
              <a:t>Zeilen, nach oben und unten zum Fließtext, sollte eingehalten werden. Die </a:t>
            </a:r>
            <a:r>
              <a:rPr lang="de-AT" dirty="0" err="1"/>
              <a:t>Headlinegröße</a:t>
            </a:r>
            <a:r>
              <a:rPr lang="de-AT" dirty="0"/>
              <a:t> beträgt 22 </a:t>
            </a:r>
            <a:r>
              <a:rPr lang="de-AT" dirty="0" err="1"/>
              <a:t>pt</a:t>
            </a:r>
            <a:r>
              <a:rPr lang="de-AT" dirty="0"/>
              <a:t>, 24 ZAB. Zusätzlich wird ein vertikaler Balken von 3pt Strichstärke </a:t>
            </a:r>
            <a:br>
              <a:rPr lang="de-AT" dirty="0"/>
            </a:br>
            <a:r>
              <a:rPr lang="de-AT" dirty="0"/>
              <a:t>zur Auszeichnung verwendet.</a:t>
            </a:r>
          </a:p>
        </p:txBody>
      </p:sp>
      <p:sp>
        <p:nvSpPr>
          <p:cNvPr id="9" name="Textplatzhalter 8"/>
          <p:cNvSpPr>
            <a:spLocks noGrp="1"/>
          </p:cNvSpPr>
          <p:nvPr>
            <p:ph type="body" sz="quarter" idx="14" hasCustomPrompt="1"/>
          </p:nvPr>
        </p:nvSpPr>
        <p:spPr>
          <a:xfrm>
            <a:off x="1654176" y="4097620"/>
            <a:ext cx="5638800" cy="923330"/>
          </a:xfrm>
          <a:prstGeom prst="leftRightArrow">
            <a:avLst>
              <a:gd name="adj1" fmla="val 100000"/>
              <a:gd name="adj2" fmla="val 0"/>
            </a:avLst>
          </a:prstGeom>
        </p:spPr>
        <p:txBody>
          <a:bodyPr lIns="187200"/>
          <a:lstStyle>
            <a:lvl1pPr>
              <a:lnSpc>
                <a:spcPts val="2400"/>
              </a:lnSpc>
              <a:defRPr sz="2200"/>
            </a:lvl1pPr>
            <a:lvl2pPr>
              <a:lnSpc>
                <a:spcPts val="2400"/>
              </a:lnSpc>
              <a:defRPr sz="2200"/>
            </a:lvl2pPr>
            <a:lvl3pPr>
              <a:lnSpc>
                <a:spcPts val="2400"/>
              </a:lnSpc>
              <a:defRPr sz="2200"/>
            </a:lvl3pPr>
            <a:lvl4pPr>
              <a:lnSpc>
                <a:spcPts val="2400"/>
              </a:lnSpc>
              <a:defRPr sz="2200"/>
            </a:lvl4pPr>
            <a:lvl5pPr>
              <a:lnSpc>
                <a:spcPts val="2400"/>
              </a:lnSpc>
              <a:defRPr sz="2200"/>
            </a:lvl5pPr>
          </a:lstStyle>
          <a:p>
            <a:pPr lvl="0"/>
            <a:r>
              <a:rPr lang="de-AT" dirty="0"/>
              <a:t>Konkretisierung und Umsetzung auch</a:t>
            </a:r>
          </a:p>
          <a:p>
            <a:pPr lvl="0"/>
            <a:r>
              <a:rPr lang="de-AT" dirty="0"/>
              <a:t>im Rahmen der Weiterentwicklung der</a:t>
            </a:r>
          </a:p>
          <a:p>
            <a:pPr lvl="0"/>
            <a:r>
              <a:rPr lang="de-AT" dirty="0"/>
              <a:t>VERBUND -Strategie 2011</a:t>
            </a:r>
            <a:endParaRPr lang="de-DE" dirty="0"/>
          </a:p>
        </p:txBody>
      </p:sp>
    </p:spTree>
    <p:extLst>
      <p:ext uri="{BB962C8B-B14F-4D97-AF65-F5344CB8AC3E}">
        <p14:creationId xmlns:p14="http://schemas.microsoft.com/office/powerpoint/2010/main" val="2657951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_6 Personen">
    <p:spTree>
      <p:nvGrpSpPr>
        <p:cNvPr id="1" name=""/>
        <p:cNvGrpSpPr/>
        <p:nvPr/>
      </p:nvGrpSpPr>
      <p:grpSpPr>
        <a:xfrm>
          <a:off x="0" y="0"/>
          <a:ext cx="0" cy="0"/>
          <a:chOff x="0" y="0"/>
          <a:chExt cx="0" cy="0"/>
        </a:xfrm>
      </p:grpSpPr>
      <p:graphicFrame>
        <p:nvGraphicFramePr>
          <p:cNvPr id="8" name="Objekt 7" hidden="1"/>
          <p:cNvGraphicFramePr>
            <a:graphicFrameLocks noChangeAspect="1"/>
          </p:cNvGraphicFramePr>
          <p:nvPr>
            <p:custDataLst>
              <p:tags r:id="rId1"/>
            </p:custDataLst>
            <p:extLst>
              <p:ext uri="{D42A27DB-BD31-4B8C-83A1-F6EECF244321}">
                <p14:modId xmlns:p14="http://schemas.microsoft.com/office/powerpoint/2010/main" val="383963173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17" imgW="270" imgH="270" progId="TCLayout.ActiveDocument.1">
                  <p:embed/>
                </p:oleObj>
              </mc:Choice>
              <mc:Fallback>
                <p:oleObj name="think-cell Folie" r:id="rId17" imgW="270" imgH="270" progId="TCLayout.ActiveDocument.1">
                  <p:embed/>
                  <p:pic>
                    <p:nvPicPr>
                      <p:cNvPr id="8" name="Objekt 7" hidden="1"/>
                      <p:cNvPicPr/>
                      <p:nvPr/>
                    </p:nvPicPr>
                    <p:blipFill>
                      <a:blip r:embed="rId18"/>
                      <a:stretch>
                        <a:fillRect/>
                      </a:stretch>
                    </p:blipFill>
                    <p:spPr>
                      <a:xfrm>
                        <a:off x="1588" y="1588"/>
                        <a:ext cx="1587" cy="1587"/>
                      </a:xfrm>
                      <a:prstGeom prst="rect">
                        <a:avLst/>
                      </a:prstGeom>
                    </p:spPr>
                  </p:pic>
                </p:oleObj>
              </mc:Fallback>
            </mc:AlternateContent>
          </a:graphicData>
        </a:graphic>
      </p:graphicFrame>
      <p:sp>
        <p:nvSpPr>
          <p:cNvPr id="23" name="Inhaltsplatzhalter 10"/>
          <p:cNvSpPr>
            <a:spLocks noGrp="1"/>
          </p:cNvSpPr>
          <p:nvPr>
            <p:ph sz="quarter" idx="26" hasCustomPrompt="1"/>
            <p:custDataLst>
              <p:tags r:id="rId2"/>
            </p:custDataLst>
          </p:nvPr>
        </p:nvSpPr>
        <p:spPr>
          <a:xfrm>
            <a:off x="429277" y="1681163"/>
            <a:ext cx="1224898" cy="1420812"/>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sp>
        <p:nvSpPr>
          <p:cNvPr id="2" name="Titel 1"/>
          <p:cNvSpPr>
            <a:spLocks noGrp="1"/>
          </p:cNvSpPr>
          <p:nvPr>
            <p:ph type="title" hasCustomPrompt="1"/>
            <p:custDataLst>
              <p:tags r:id="rId3"/>
            </p:custDataLst>
          </p:nvPr>
        </p:nvSpPr>
        <p:spPr/>
        <p:txBody>
          <a:bodyPr/>
          <a:lstStyle>
            <a:lvl1pPr>
              <a:defRPr/>
            </a:lvl1pPr>
          </a:lstStyle>
          <a:p>
            <a:r>
              <a:rPr lang="de-DE" dirty="0"/>
              <a:t>Team</a:t>
            </a:r>
            <a:endParaRPr lang="de-AT" dirty="0"/>
          </a:p>
        </p:txBody>
      </p:sp>
      <p:sp>
        <p:nvSpPr>
          <p:cNvPr id="3" name="Datumsplatzhalter 2"/>
          <p:cNvSpPr>
            <a:spLocks noGrp="1"/>
          </p:cNvSpPr>
          <p:nvPr>
            <p:ph type="dt" sz="half" idx="10"/>
            <p:custDataLst>
              <p:tags r:id="rId4"/>
            </p:custDataLst>
          </p:nvPr>
        </p:nvSpPr>
        <p:spPr/>
        <p:txBody>
          <a:bodyPr/>
          <a:lstStyle/>
          <a:p>
            <a:r>
              <a:rPr lang="de-DE"/>
              <a:t>13.12.2024</a:t>
            </a:r>
            <a:endParaRPr lang="de-AT"/>
          </a:p>
        </p:txBody>
      </p:sp>
      <p:sp>
        <p:nvSpPr>
          <p:cNvPr id="4" name="Foliennummernplatzhalter 3"/>
          <p:cNvSpPr>
            <a:spLocks noGrp="1"/>
          </p:cNvSpPr>
          <p:nvPr>
            <p:ph type="sldNum" sz="quarter" idx="11"/>
            <p:custDataLst>
              <p:tags r:id="rId5"/>
            </p:custDataLst>
          </p:nvPr>
        </p:nvSpPr>
        <p:spPr/>
        <p:txBody>
          <a:bodyPr/>
          <a:lstStyle/>
          <a:p>
            <a:pPr algn="r"/>
            <a:r>
              <a:rPr lang="de-AT"/>
              <a:t>Seite </a:t>
            </a:r>
            <a:fld id="{56C9A048-A28E-493E-A30E-F5A55EC874C9}" type="slidenum">
              <a:rPr lang="de-AT" smtClean="0"/>
              <a:pPr algn="r"/>
              <a:t>‹Nr.›</a:t>
            </a:fld>
            <a:endParaRPr lang="de-AT" dirty="0"/>
          </a:p>
        </p:txBody>
      </p:sp>
      <p:sp>
        <p:nvSpPr>
          <p:cNvPr id="5" name="Fußzeilenplatzhalter 4"/>
          <p:cNvSpPr>
            <a:spLocks noGrp="1"/>
          </p:cNvSpPr>
          <p:nvPr>
            <p:ph type="ftr" sz="quarter" idx="12"/>
            <p:custDataLst>
              <p:tags r:id="rId6"/>
            </p:custDataLst>
          </p:nvPr>
        </p:nvSpPr>
        <p:spPr/>
        <p:txBody>
          <a:bodyPr/>
          <a:lstStyle/>
          <a:p>
            <a:r>
              <a:rPr lang="de-AT"/>
              <a:t>Technische Modellierung - Teil II</a:t>
            </a:r>
          </a:p>
        </p:txBody>
      </p:sp>
      <p:sp>
        <p:nvSpPr>
          <p:cNvPr id="7" name="Textplatzhalter 6"/>
          <p:cNvSpPr>
            <a:spLocks noGrp="1"/>
          </p:cNvSpPr>
          <p:nvPr>
            <p:ph type="body" sz="quarter" idx="13" hasCustomPrompt="1"/>
            <p:custDataLst>
              <p:tags r:id="rId7"/>
            </p:custDataLst>
          </p:nvPr>
        </p:nvSpPr>
        <p:spPr>
          <a:xfrm>
            <a:off x="431800" y="3213942"/>
            <a:ext cx="2633663" cy="553998"/>
          </a:xfrm>
        </p:spPr>
        <p:txBody>
          <a:bodyPr/>
          <a:lstStyle>
            <a:lvl1pPr>
              <a:lnSpc>
                <a:spcPct val="100000"/>
              </a:lnSpc>
              <a:defRPr sz="1200" baseline="0"/>
            </a:lvl1pPr>
          </a:lstStyle>
          <a:p>
            <a:pPr lvl="0"/>
            <a:r>
              <a:rPr lang="de-DE" dirty="0"/>
              <a:t>Vorname Nachname</a:t>
            </a:r>
          </a:p>
          <a:p>
            <a:pPr lvl="0"/>
            <a:r>
              <a:rPr lang="de-DE" dirty="0"/>
              <a:t>T +43(0)503 13-XXX XX</a:t>
            </a:r>
          </a:p>
          <a:p>
            <a:pPr lvl="0"/>
            <a:r>
              <a:rPr lang="de-DE" dirty="0"/>
              <a:t>Vorname.Nachname@verbund.com</a:t>
            </a:r>
            <a:endParaRPr lang="de-AT" dirty="0"/>
          </a:p>
        </p:txBody>
      </p:sp>
      <p:sp>
        <p:nvSpPr>
          <p:cNvPr id="12" name="Textplatzhalter 6"/>
          <p:cNvSpPr>
            <a:spLocks noGrp="1"/>
          </p:cNvSpPr>
          <p:nvPr>
            <p:ph type="body" sz="quarter" idx="15" hasCustomPrompt="1"/>
            <p:custDataLst>
              <p:tags r:id="rId8"/>
            </p:custDataLst>
          </p:nvPr>
        </p:nvSpPr>
        <p:spPr>
          <a:xfrm>
            <a:off x="3252788" y="3213942"/>
            <a:ext cx="2633663" cy="553998"/>
          </a:xfrm>
        </p:spPr>
        <p:txBody>
          <a:bodyPr/>
          <a:lstStyle>
            <a:lvl1pPr>
              <a:lnSpc>
                <a:spcPct val="100000"/>
              </a:lnSpc>
              <a:defRPr sz="1200" baseline="0"/>
            </a:lvl1pPr>
          </a:lstStyle>
          <a:p>
            <a:pPr lvl="0"/>
            <a:r>
              <a:rPr lang="de-DE" dirty="0"/>
              <a:t>Vorname Nachname</a:t>
            </a:r>
          </a:p>
          <a:p>
            <a:pPr lvl="0"/>
            <a:r>
              <a:rPr lang="de-DE" dirty="0"/>
              <a:t>T +43(0)503 13-XXX XX</a:t>
            </a:r>
          </a:p>
          <a:p>
            <a:pPr lvl="0"/>
            <a:r>
              <a:rPr lang="de-DE" dirty="0"/>
              <a:t>Vorname.Nachname@verbund.com</a:t>
            </a:r>
            <a:endParaRPr lang="de-AT" dirty="0"/>
          </a:p>
        </p:txBody>
      </p:sp>
      <p:sp>
        <p:nvSpPr>
          <p:cNvPr id="14" name="Textplatzhalter 6"/>
          <p:cNvSpPr>
            <a:spLocks noGrp="1"/>
          </p:cNvSpPr>
          <p:nvPr>
            <p:ph type="body" sz="quarter" idx="17" hasCustomPrompt="1"/>
            <p:custDataLst>
              <p:tags r:id="rId9"/>
            </p:custDataLst>
          </p:nvPr>
        </p:nvSpPr>
        <p:spPr>
          <a:xfrm>
            <a:off x="6078538" y="3213942"/>
            <a:ext cx="2633663" cy="553998"/>
          </a:xfrm>
        </p:spPr>
        <p:txBody>
          <a:bodyPr/>
          <a:lstStyle>
            <a:lvl1pPr>
              <a:lnSpc>
                <a:spcPct val="100000"/>
              </a:lnSpc>
              <a:defRPr sz="1200" baseline="0"/>
            </a:lvl1pPr>
          </a:lstStyle>
          <a:p>
            <a:pPr lvl="0"/>
            <a:r>
              <a:rPr lang="de-DE" dirty="0"/>
              <a:t>Vorname Nachname</a:t>
            </a:r>
          </a:p>
          <a:p>
            <a:pPr lvl="0"/>
            <a:r>
              <a:rPr lang="de-DE" dirty="0"/>
              <a:t>T +43(0)503 13-XXX XX</a:t>
            </a:r>
          </a:p>
          <a:p>
            <a:pPr lvl="0"/>
            <a:r>
              <a:rPr lang="de-DE" dirty="0"/>
              <a:t>Vorname.Nachname@verbund.com</a:t>
            </a:r>
            <a:endParaRPr lang="de-AT" dirty="0"/>
          </a:p>
        </p:txBody>
      </p:sp>
      <p:sp>
        <p:nvSpPr>
          <p:cNvPr id="16" name="Textplatzhalter 6"/>
          <p:cNvSpPr>
            <a:spLocks noGrp="1"/>
          </p:cNvSpPr>
          <p:nvPr>
            <p:ph type="body" sz="quarter" idx="19" hasCustomPrompt="1"/>
            <p:custDataLst>
              <p:tags r:id="rId10"/>
            </p:custDataLst>
          </p:nvPr>
        </p:nvSpPr>
        <p:spPr>
          <a:xfrm>
            <a:off x="431800" y="5508907"/>
            <a:ext cx="2633663" cy="553998"/>
          </a:xfrm>
        </p:spPr>
        <p:txBody>
          <a:bodyPr/>
          <a:lstStyle>
            <a:lvl1pPr>
              <a:lnSpc>
                <a:spcPct val="100000"/>
              </a:lnSpc>
              <a:defRPr sz="1200" baseline="0"/>
            </a:lvl1pPr>
          </a:lstStyle>
          <a:p>
            <a:pPr lvl="0"/>
            <a:r>
              <a:rPr lang="de-DE" dirty="0"/>
              <a:t>Vorname Nachname</a:t>
            </a:r>
          </a:p>
          <a:p>
            <a:pPr lvl="0"/>
            <a:r>
              <a:rPr lang="de-DE" dirty="0"/>
              <a:t>T +43(0)503 13-XXX XX</a:t>
            </a:r>
          </a:p>
          <a:p>
            <a:pPr lvl="0"/>
            <a:r>
              <a:rPr lang="de-DE" dirty="0"/>
              <a:t>Vorname.Nachname@verbund.com</a:t>
            </a:r>
            <a:endParaRPr lang="de-AT" dirty="0"/>
          </a:p>
        </p:txBody>
      </p:sp>
      <p:sp>
        <p:nvSpPr>
          <p:cNvPr id="18" name="Textplatzhalter 6"/>
          <p:cNvSpPr>
            <a:spLocks noGrp="1"/>
          </p:cNvSpPr>
          <p:nvPr>
            <p:ph type="body" sz="quarter" idx="21" hasCustomPrompt="1"/>
            <p:custDataLst>
              <p:tags r:id="rId11"/>
            </p:custDataLst>
          </p:nvPr>
        </p:nvSpPr>
        <p:spPr>
          <a:xfrm>
            <a:off x="3252788" y="5508907"/>
            <a:ext cx="2633663" cy="553998"/>
          </a:xfrm>
        </p:spPr>
        <p:txBody>
          <a:bodyPr/>
          <a:lstStyle>
            <a:lvl1pPr>
              <a:lnSpc>
                <a:spcPct val="100000"/>
              </a:lnSpc>
              <a:defRPr sz="1200" baseline="0"/>
            </a:lvl1pPr>
          </a:lstStyle>
          <a:p>
            <a:pPr lvl="0"/>
            <a:r>
              <a:rPr lang="de-DE" dirty="0"/>
              <a:t>Vorname Nachname</a:t>
            </a:r>
          </a:p>
          <a:p>
            <a:pPr lvl="0"/>
            <a:r>
              <a:rPr lang="de-DE" dirty="0"/>
              <a:t>T +43(0)503 13-XXX XX</a:t>
            </a:r>
          </a:p>
          <a:p>
            <a:pPr lvl="0"/>
            <a:r>
              <a:rPr lang="de-DE" dirty="0"/>
              <a:t>Vorname.Nachname@verbund.com</a:t>
            </a:r>
            <a:endParaRPr lang="de-AT" dirty="0"/>
          </a:p>
        </p:txBody>
      </p:sp>
      <p:sp>
        <p:nvSpPr>
          <p:cNvPr id="20" name="Textplatzhalter 6"/>
          <p:cNvSpPr>
            <a:spLocks noGrp="1"/>
          </p:cNvSpPr>
          <p:nvPr>
            <p:ph type="body" sz="quarter" idx="23" hasCustomPrompt="1"/>
            <p:custDataLst>
              <p:tags r:id="rId12"/>
            </p:custDataLst>
          </p:nvPr>
        </p:nvSpPr>
        <p:spPr>
          <a:xfrm>
            <a:off x="6078538" y="5508907"/>
            <a:ext cx="2633663" cy="553998"/>
          </a:xfrm>
        </p:spPr>
        <p:txBody>
          <a:bodyPr/>
          <a:lstStyle>
            <a:lvl1pPr>
              <a:lnSpc>
                <a:spcPct val="100000"/>
              </a:lnSpc>
              <a:defRPr sz="1200" baseline="0"/>
            </a:lvl1pPr>
          </a:lstStyle>
          <a:p>
            <a:pPr lvl="0"/>
            <a:r>
              <a:rPr lang="de-DE" dirty="0"/>
              <a:t>Vorname Nachname</a:t>
            </a:r>
          </a:p>
          <a:p>
            <a:pPr lvl="0"/>
            <a:r>
              <a:rPr lang="de-DE" dirty="0"/>
              <a:t>T +43(0)503 13-XXX XX</a:t>
            </a:r>
          </a:p>
          <a:p>
            <a:pPr lvl="0"/>
            <a:r>
              <a:rPr lang="de-DE" dirty="0"/>
              <a:t>Vorname.Nachname@verbund.com</a:t>
            </a:r>
            <a:endParaRPr lang="de-AT" dirty="0"/>
          </a:p>
        </p:txBody>
      </p:sp>
      <p:sp>
        <p:nvSpPr>
          <p:cNvPr id="26" name="Inhaltsplatzhalter 10"/>
          <p:cNvSpPr>
            <a:spLocks noGrp="1"/>
          </p:cNvSpPr>
          <p:nvPr>
            <p:ph sz="quarter" idx="27" hasCustomPrompt="1"/>
            <p:custDataLst>
              <p:tags r:id="rId13"/>
            </p:custDataLst>
          </p:nvPr>
        </p:nvSpPr>
        <p:spPr>
          <a:xfrm>
            <a:off x="3252788" y="1681163"/>
            <a:ext cx="1224898" cy="1420812"/>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sp>
        <p:nvSpPr>
          <p:cNvPr id="27" name="Inhaltsplatzhalter 10"/>
          <p:cNvSpPr>
            <a:spLocks noGrp="1"/>
          </p:cNvSpPr>
          <p:nvPr>
            <p:ph sz="quarter" idx="28" hasCustomPrompt="1"/>
            <p:custDataLst>
              <p:tags r:id="rId14"/>
            </p:custDataLst>
          </p:nvPr>
        </p:nvSpPr>
        <p:spPr>
          <a:xfrm>
            <a:off x="6078538" y="1681163"/>
            <a:ext cx="1224898" cy="1420812"/>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sp>
        <p:nvSpPr>
          <p:cNvPr id="28" name="Inhaltsplatzhalter 10"/>
          <p:cNvSpPr>
            <a:spLocks noGrp="1"/>
          </p:cNvSpPr>
          <p:nvPr>
            <p:ph sz="quarter" idx="29" hasCustomPrompt="1"/>
          </p:nvPr>
        </p:nvSpPr>
        <p:spPr>
          <a:xfrm>
            <a:off x="429277" y="3976128"/>
            <a:ext cx="1224898" cy="1420812"/>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sp>
        <p:nvSpPr>
          <p:cNvPr id="29" name="Inhaltsplatzhalter 10"/>
          <p:cNvSpPr>
            <a:spLocks noGrp="1"/>
          </p:cNvSpPr>
          <p:nvPr>
            <p:ph sz="quarter" idx="30" hasCustomPrompt="1"/>
          </p:nvPr>
        </p:nvSpPr>
        <p:spPr>
          <a:xfrm>
            <a:off x="3252788" y="3976128"/>
            <a:ext cx="1224898" cy="1420812"/>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sp>
        <p:nvSpPr>
          <p:cNvPr id="30" name="Inhaltsplatzhalter 10"/>
          <p:cNvSpPr>
            <a:spLocks noGrp="1"/>
          </p:cNvSpPr>
          <p:nvPr>
            <p:ph sz="quarter" idx="31" hasCustomPrompt="1"/>
          </p:nvPr>
        </p:nvSpPr>
        <p:spPr>
          <a:xfrm>
            <a:off x="6078538" y="3976128"/>
            <a:ext cx="1224898" cy="1420812"/>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graphicFrame>
        <p:nvGraphicFramePr>
          <p:cNvPr id="19" name="Objekt 18" hidden="1"/>
          <p:cNvGraphicFramePr>
            <a:graphicFrameLocks noChangeAspect="1"/>
          </p:cNvGraphicFramePr>
          <p:nvPr userDrawn="1">
            <p:custDataLst>
              <p:tags r:id="rId15"/>
            </p:custDataLst>
            <p:extLst>
              <p:ext uri="{D42A27DB-BD31-4B8C-83A1-F6EECF244321}">
                <p14:modId xmlns:p14="http://schemas.microsoft.com/office/powerpoint/2010/main" val="383963173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19" imgW="270" imgH="270" progId="TCLayout.ActiveDocument.1">
                  <p:embed/>
                </p:oleObj>
              </mc:Choice>
              <mc:Fallback>
                <p:oleObj name="think-cell Slide" r:id="rId19" imgW="270" imgH="270" progId="TCLayout.ActiveDocument.1">
                  <p:embed/>
                  <p:pic>
                    <p:nvPicPr>
                      <p:cNvPr id="19" name="Objekt 18" hidden="1"/>
                      <p:cNvPicPr/>
                      <p:nvPr/>
                    </p:nvPicPr>
                    <p:blipFill>
                      <a:blip r:embed="rId18"/>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19317569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am_3 Personen">
    <p:spTree>
      <p:nvGrpSpPr>
        <p:cNvPr id="1" name=""/>
        <p:cNvGrpSpPr/>
        <p:nvPr/>
      </p:nvGrpSpPr>
      <p:grpSpPr>
        <a:xfrm>
          <a:off x="0" y="0"/>
          <a:ext cx="0" cy="0"/>
          <a:chOff x="0" y="0"/>
          <a:chExt cx="0" cy="0"/>
        </a:xfrm>
      </p:grpSpPr>
      <p:graphicFrame>
        <p:nvGraphicFramePr>
          <p:cNvPr id="8" name="Objekt 7" hidden="1"/>
          <p:cNvGraphicFramePr>
            <a:graphicFrameLocks noChangeAspect="1"/>
          </p:cNvGraphicFramePr>
          <p:nvPr>
            <p:custDataLst>
              <p:tags r:id="rId1"/>
            </p:custDataLst>
            <p:extLst>
              <p:ext uri="{D42A27DB-BD31-4B8C-83A1-F6EECF244321}">
                <p14:modId xmlns:p14="http://schemas.microsoft.com/office/powerpoint/2010/main" val="105067047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15" imgW="270" imgH="270" progId="TCLayout.ActiveDocument.1">
                  <p:embed/>
                </p:oleObj>
              </mc:Choice>
              <mc:Fallback>
                <p:oleObj name="think-cell Folie" r:id="rId15" imgW="270" imgH="270" progId="TCLayout.ActiveDocument.1">
                  <p:embed/>
                  <p:pic>
                    <p:nvPicPr>
                      <p:cNvPr id="8" name="Objekt 7" hidden="1"/>
                      <p:cNvPicPr/>
                      <p:nvPr/>
                    </p:nvPicPr>
                    <p:blipFill>
                      <a:blip r:embed="rId16"/>
                      <a:stretch>
                        <a:fillRect/>
                      </a:stretch>
                    </p:blipFill>
                    <p:spPr>
                      <a:xfrm>
                        <a:off x="1588" y="1588"/>
                        <a:ext cx="1587" cy="1587"/>
                      </a:xfrm>
                      <a:prstGeom prst="rect">
                        <a:avLst/>
                      </a:prstGeom>
                    </p:spPr>
                  </p:pic>
                </p:oleObj>
              </mc:Fallback>
            </mc:AlternateContent>
          </a:graphicData>
        </a:graphic>
      </p:graphicFrame>
      <p:sp>
        <p:nvSpPr>
          <p:cNvPr id="19" name="Inhaltsplatzhalter 10"/>
          <p:cNvSpPr>
            <a:spLocks noGrp="1"/>
          </p:cNvSpPr>
          <p:nvPr>
            <p:ph sz="quarter" idx="29" hasCustomPrompt="1"/>
            <p:custDataLst>
              <p:tags r:id="rId2"/>
            </p:custDataLst>
          </p:nvPr>
        </p:nvSpPr>
        <p:spPr>
          <a:xfrm>
            <a:off x="429277" y="3352799"/>
            <a:ext cx="1224898" cy="1420812"/>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sp>
        <p:nvSpPr>
          <p:cNvPr id="20" name="Inhaltsplatzhalter 10"/>
          <p:cNvSpPr>
            <a:spLocks noGrp="1"/>
          </p:cNvSpPr>
          <p:nvPr>
            <p:ph sz="quarter" idx="30" hasCustomPrompt="1"/>
            <p:custDataLst>
              <p:tags r:id="rId3"/>
            </p:custDataLst>
          </p:nvPr>
        </p:nvSpPr>
        <p:spPr>
          <a:xfrm>
            <a:off x="3252788" y="3352799"/>
            <a:ext cx="1224898" cy="1420812"/>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sp>
        <p:nvSpPr>
          <p:cNvPr id="21" name="Inhaltsplatzhalter 10"/>
          <p:cNvSpPr>
            <a:spLocks noGrp="1"/>
          </p:cNvSpPr>
          <p:nvPr>
            <p:ph sz="quarter" idx="31" hasCustomPrompt="1"/>
            <p:custDataLst>
              <p:tags r:id="rId4"/>
            </p:custDataLst>
          </p:nvPr>
        </p:nvSpPr>
        <p:spPr>
          <a:xfrm>
            <a:off x="6078538" y="3352799"/>
            <a:ext cx="1224898" cy="1420812"/>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sp>
        <p:nvSpPr>
          <p:cNvPr id="2" name="Titel 1"/>
          <p:cNvSpPr>
            <a:spLocks noGrp="1"/>
          </p:cNvSpPr>
          <p:nvPr>
            <p:ph type="title" hasCustomPrompt="1"/>
            <p:custDataLst>
              <p:tags r:id="rId5"/>
            </p:custDataLst>
          </p:nvPr>
        </p:nvSpPr>
        <p:spPr/>
        <p:txBody>
          <a:bodyPr/>
          <a:lstStyle>
            <a:lvl1pPr>
              <a:defRPr/>
            </a:lvl1pPr>
          </a:lstStyle>
          <a:p>
            <a:r>
              <a:rPr lang="de-DE" dirty="0"/>
              <a:t>Team</a:t>
            </a:r>
            <a:endParaRPr lang="de-AT" dirty="0"/>
          </a:p>
        </p:txBody>
      </p:sp>
      <p:sp>
        <p:nvSpPr>
          <p:cNvPr id="3" name="Datumsplatzhalter 2"/>
          <p:cNvSpPr>
            <a:spLocks noGrp="1"/>
          </p:cNvSpPr>
          <p:nvPr>
            <p:ph type="dt" sz="half" idx="10"/>
            <p:custDataLst>
              <p:tags r:id="rId6"/>
            </p:custDataLst>
          </p:nvPr>
        </p:nvSpPr>
        <p:spPr/>
        <p:txBody>
          <a:bodyPr/>
          <a:lstStyle/>
          <a:p>
            <a:r>
              <a:rPr lang="de-DE"/>
              <a:t>13.12.2024</a:t>
            </a:r>
            <a:endParaRPr lang="de-AT"/>
          </a:p>
        </p:txBody>
      </p:sp>
      <p:sp>
        <p:nvSpPr>
          <p:cNvPr id="4" name="Foliennummernplatzhalter 3"/>
          <p:cNvSpPr>
            <a:spLocks noGrp="1"/>
          </p:cNvSpPr>
          <p:nvPr>
            <p:ph type="sldNum" sz="quarter" idx="11"/>
            <p:custDataLst>
              <p:tags r:id="rId7"/>
            </p:custDataLst>
          </p:nvPr>
        </p:nvSpPr>
        <p:spPr/>
        <p:txBody>
          <a:bodyPr/>
          <a:lstStyle/>
          <a:p>
            <a:pPr algn="r"/>
            <a:r>
              <a:rPr lang="de-AT"/>
              <a:t>Seite </a:t>
            </a:r>
            <a:fld id="{56C9A048-A28E-493E-A30E-F5A55EC874C9}" type="slidenum">
              <a:rPr lang="de-AT" smtClean="0"/>
              <a:pPr algn="r"/>
              <a:t>‹Nr.›</a:t>
            </a:fld>
            <a:endParaRPr lang="de-AT" dirty="0"/>
          </a:p>
        </p:txBody>
      </p:sp>
      <p:sp>
        <p:nvSpPr>
          <p:cNvPr id="5" name="Fußzeilenplatzhalter 4"/>
          <p:cNvSpPr>
            <a:spLocks noGrp="1"/>
          </p:cNvSpPr>
          <p:nvPr>
            <p:ph type="ftr" sz="quarter" idx="12"/>
            <p:custDataLst>
              <p:tags r:id="rId8"/>
            </p:custDataLst>
          </p:nvPr>
        </p:nvSpPr>
        <p:spPr/>
        <p:txBody>
          <a:bodyPr/>
          <a:lstStyle/>
          <a:p>
            <a:r>
              <a:rPr lang="de-AT"/>
              <a:t>Technische Modellierung - Teil II</a:t>
            </a:r>
          </a:p>
        </p:txBody>
      </p:sp>
      <p:sp>
        <p:nvSpPr>
          <p:cNvPr id="7" name="Textplatzhalter 6"/>
          <p:cNvSpPr>
            <a:spLocks noGrp="1"/>
          </p:cNvSpPr>
          <p:nvPr>
            <p:ph type="body" sz="quarter" idx="13" hasCustomPrompt="1"/>
            <p:custDataLst>
              <p:tags r:id="rId9"/>
            </p:custDataLst>
          </p:nvPr>
        </p:nvSpPr>
        <p:spPr>
          <a:xfrm>
            <a:off x="431800" y="1627188"/>
            <a:ext cx="5457825" cy="1015663"/>
          </a:xfrm>
        </p:spPr>
        <p:txBody>
          <a:bodyPr/>
          <a:lstStyle>
            <a:lvl1pPr>
              <a:defRPr/>
            </a:lvl1pPr>
          </a:lstStyle>
          <a:p>
            <a:pPr lvl="0"/>
            <a:r>
              <a:rPr lang="de-AT" dirty="0"/>
              <a:t>Arial Regular 15 </a:t>
            </a:r>
            <a:r>
              <a:rPr lang="de-AT" dirty="0" err="1"/>
              <a:t>pt</a:t>
            </a:r>
            <a:r>
              <a:rPr lang="de-AT" dirty="0"/>
              <a:t>. Jemand musste Josef K. verleumdet</a:t>
            </a:r>
          </a:p>
          <a:p>
            <a:pPr lvl="0"/>
            <a:r>
              <a:rPr lang="de-AT" dirty="0"/>
              <a:t>haben, denn ohne dass er etwas Böses getan hätte, wurde</a:t>
            </a:r>
          </a:p>
          <a:p>
            <a:pPr lvl="0"/>
            <a:r>
              <a:rPr lang="de-AT" dirty="0"/>
              <a:t>er eines Morgens verhaftet. »Wie ein Hund! « sagte er, es</a:t>
            </a:r>
          </a:p>
          <a:p>
            <a:pPr lvl="0"/>
            <a:r>
              <a:rPr lang="de-AT" dirty="0"/>
              <a:t>war, als sollte die Scham ihn überleben.</a:t>
            </a:r>
          </a:p>
        </p:txBody>
      </p:sp>
      <p:sp>
        <p:nvSpPr>
          <p:cNvPr id="10" name="Textplatzhalter 9"/>
          <p:cNvSpPr>
            <a:spLocks noGrp="1"/>
          </p:cNvSpPr>
          <p:nvPr>
            <p:ph type="body" sz="quarter" idx="14" hasCustomPrompt="1"/>
            <p:custDataLst>
              <p:tags r:id="rId10"/>
            </p:custDataLst>
          </p:nvPr>
        </p:nvSpPr>
        <p:spPr>
          <a:xfrm>
            <a:off x="431800" y="4886510"/>
            <a:ext cx="2633663" cy="553998"/>
          </a:xfrm>
        </p:spPr>
        <p:txBody>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de-AT" dirty="0"/>
              <a:t>Vorname Nachname</a:t>
            </a:r>
          </a:p>
          <a:p>
            <a:pPr lvl="0"/>
            <a:r>
              <a:rPr lang="de-AT" dirty="0"/>
              <a:t>T +43(0)503 13-XXX XX</a:t>
            </a:r>
          </a:p>
          <a:p>
            <a:pPr lvl="0"/>
            <a:r>
              <a:rPr lang="de-AT" dirty="0"/>
              <a:t>Vorname.Nachname@verbund.com</a:t>
            </a:r>
          </a:p>
        </p:txBody>
      </p:sp>
      <p:sp>
        <p:nvSpPr>
          <p:cNvPr id="14" name="Textplatzhalter 9"/>
          <p:cNvSpPr>
            <a:spLocks noGrp="1"/>
          </p:cNvSpPr>
          <p:nvPr>
            <p:ph type="body" sz="quarter" idx="16" hasCustomPrompt="1"/>
            <p:custDataLst>
              <p:tags r:id="rId11"/>
            </p:custDataLst>
          </p:nvPr>
        </p:nvSpPr>
        <p:spPr>
          <a:xfrm>
            <a:off x="3255963" y="4886510"/>
            <a:ext cx="2633663" cy="553998"/>
          </a:xfrm>
        </p:spPr>
        <p:txBody>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de-AT" dirty="0"/>
              <a:t>Vorname Nachname</a:t>
            </a:r>
          </a:p>
          <a:p>
            <a:pPr lvl="0"/>
            <a:r>
              <a:rPr lang="de-AT" dirty="0"/>
              <a:t>T +43(0)503 13-XXX XX</a:t>
            </a:r>
          </a:p>
          <a:p>
            <a:pPr lvl="0"/>
            <a:r>
              <a:rPr lang="de-AT" dirty="0"/>
              <a:t>Vorname.Nachname@verbund.com</a:t>
            </a:r>
          </a:p>
        </p:txBody>
      </p:sp>
      <p:sp>
        <p:nvSpPr>
          <p:cNvPr id="16" name="Textplatzhalter 9"/>
          <p:cNvSpPr>
            <a:spLocks noGrp="1"/>
          </p:cNvSpPr>
          <p:nvPr>
            <p:ph type="body" sz="quarter" idx="18" hasCustomPrompt="1"/>
            <p:custDataLst>
              <p:tags r:id="rId12"/>
            </p:custDataLst>
          </p:nvPr>
        </p:nvSpPr>
        <p:spPr>
          <a:xfrm>
            <a:off x="6078538" y="4886510"/>
            <a:ext cx="2633663" cy="553998"/>
          </a:xfrm>
        </p:spPr>
        <p:txBody>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de-AT" dirty="0"/>
              <a:t>Vorname Nachname</a:t>
            </a:r>
          </a:p>
          <a:p>
            <a:pPr lvl="0"/>
            <a:r>
              <a:rPr lang="de-AT" dirty="0"/>
              <a:t>T +43(0)503 13-XXX XX</a:t>
            </a:r>
          </a:p>
          <a:p>
            <a:pPr lvl="0"/>
            <a:r>
              <a:rPr lang="de-AT" dirty="0"/>
              <a:t>Vorname.Nachname@verbund.com</a:t>
            </a:r>
          </a:p>
        </p:txBody>
      </p:sp>
      <p:graphicFrame>
        <p:nvGraphicFramePr>
          <p:cNvPr id="15" name="Objekt 14" hidden="1"/>
          <p:cNvGraphicFramePr>
            <a:graphicFrameLocks noChangeAspect="1"/>
          </p:cNvGraphicFramePr>
          <p:nvPr userDrawn="1">
            <p:custDataLst>
              <p:tags r:id="rId13"/>
            </p:custDataLst>
            <p:extLst>
              <p:ext uri="{D42A27DB-BD31-4B8C-83A1-F6EECF244321}">
                <p14:modId xmlns:p14="http://schemas.microsoft.com/office/powerpoint/2010/main" val="105067047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17" imgW="270" imgH="270" progId="TCLayout.ActiveDocument.1">
                  <p:embed/>
                </p:oleObj>
              </mc:Choice>
              <mc:Fallback>
                <p:oleObj name="think-cell Slide" r:id="rId17" imgW="270" imgH="270" progId="TCLayout.ActiveDocument.1">
                  <p:embed/>
                  <p:pic>
                    <p:nvPicPr>
                      <p:cNvPr id="15" name="Objekt 14" hidden="1"/>
                      <p:cNvPicPr/>
                      <p:nvPr/>
                    </p:nvPicPr>
                    <p:blipFill>
                      <a:blip r:embed="rId16"/>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29454077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Schlussseite">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p:custDataLst>
              <p:tags r:id="rId1"/>
            </p:custDataLst>
            <p:extLst>
              <p:ext uri="{D42A27DB-BD31-4B8C-83A1-F6EECF244321}">
                <p14:modId xmlns:p14="http://schemas.microsoft.com/office/powerpoint/2010/main" val="66551755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7" imgW="270" imgH="270" progId="TCLayout.ActiveDocument.1">
                  <p:embed/>
                </p:oleObj>
              </mc:Choice>
              <mc:Fallback>
                <p:oleObj name="think-cell Folie" r:id="rId7" imgW="270" imgH="270" progId="TCLayout.ActiveDocument.1">
                  <p:embed/>
                  <p:pic>
                    <p:nvPicPr>
                      <p:cNvPr id="2" name="Objekt 1" hidden="1"/>
                      <p:cNvPicPr/>
                      <p:nvPr/>
                    </p:nvPicPr>
                    <p:blipFill>
                      <a:blip r:embed="rId8"/>
                      <a:stretch>
                        <a:fillRect/>
                      </a:stretch>
                    </p:blipFill>
                    <p:spPr>
                      <a:xfrm>
                        <a:off x="1588" y="1588"/>
                        <a:ext cx="1587" cy="1587"/>
                      </a:xfrm>
                      <a:prstGeom prst="rect">
                        <a:avLst/>
                      </a:prstGeom>
                    </p:spPr>
                  </p:pic>
                </p:oleObj>
              </mc:Fallback>
            </mc:AlternateContent>
          </a:graphicData>
        </a:graphic>
      </p:graphicFrame>
      <p:sp>
        <p:nvSpPr>
          <p:cNvPr id="5123" name="Rectangle 3"/>
          <p:cNvSpPr>
            <a:spLocks noGrp="1" noChangeArrowheads="1"/>
          </p:cNvSpPr>
          <p:nvPr>
            <p:ph type="ctrTitle" hasCustomPrompt="1"/>
            <p:custDataLst>
              <p:tags r:id="rId2"/>
            </p:custDataLst>
          </p:nvPr>
        </p:nvSpPr>
        <p:spPr>
          <a:xfrm>
            <a:off x="432000" y="1681163"/>
            <a:ext cx="6861175" cy="923330"/>
          </a:xfrm>
        </p:spPr>
        <p:txBody>
          <a:bodyPr/>
          <a:lstStyle>
            <a:lvl1pPr>
              <a:lnSpc>
                <a:spcPts val="3600"/>
              </a:lnSpc>
              <a:defRPr sz="3200" baseline="0">
                <a:latin typeface="Georgia" pitchFamily="18" charset="0"/>
              </a:defRPr>
            </a:lvl1pPr>
          </a:lstStyle>
          <a:p>
            <a:pPr lvl="0"/>
            <a:r>
              <a:rPr lang="de-AT" noProof="0" dirty="0"/>
              <a:t>Vielen Dank</a:t>
            </a:r>
            <a:br>
              <a:rPr lang="de-AT" noProof="0" dirty="0"/>
            </a:br>
            <a:r>
              <a:rPr lang="de-AT" noProof="0" dirty="0"/>
              <a:t>für Ihre Aufmerksamkeit</a:t>
            </a:r>
          </a:p>
        </p:txBody>
      </p:sp>
      <p:sp>
        <p:nvSpPr>
          <p:cNvPr id="8" name="Text Box 7"/>
          <p:cNvSpPr txBox="1">
            <a:spLocks noChangeArrowheads="1"/>
          </p:cNvSpPr>
          <p:nvPr>
            <p:custDataLst>
              <p:tags r:id="rId3"/>
            </p:custDataLst>
          </p:nvPr>
        </p:nvSpPr>
        <p:spPr bwMode="auto">
          <a:xfrm>
            <a:off x="431800" y="6566738"/>
            <a:ext cx="1893147" cy="128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eaLnBrk="0" fontAlgn="base" hangingPunct="0">
              <a:lnSpc>
                <a:spcPts val="1000"/>
              </a:lnSpc>
              <a:spcBef>
                <a:spcPct val="0"/>
              </a:spcBef>
              <a:spcAft>
                <a:spcPct val="0"/>
              </a:spcAft>
            </a:pPr>
            <a:r>
              <a:rPr lang="de-AT" sz="900">
                <a:solidFill>
                  <a:srgbClr val="808080"/>
                </a:solidFill>
              </a:rPr>
              <a:t>© VERBUND AG, www.verbund.com</a:t>
            </a:r>
          </a:p>
        </p:txBody>
      </p:sp>
      <p:pic>
        <p:nvPicPr>
          <p:cNvPr id="9" name="Picture 2" descr="Verbund_Logo_RGB_AI"/>
          <p:cNvPicPr>
            <a:picLocks noChangeAspect="1" noChangeArrowheads="1"/>
          </p:cNvPicPr>
          <p:nvPr>
            <p:custDataLst>
              <p:tags r:id="rId4"/>
            </p:custDataLst>
          </p:nvPr>
        </p:nvPicPr>
        <p:blipFill>
          <a:blip r:embed="rId9">
            <a:extLst>
              <a:ext uri="{28A0092B-C50C-407E-A947-70E740481C1C}">
                <a14:useLocalDpi xmlns:a14="http://schemas.microsoft.com/office/drawing/2010/main" val="0"/>
              </a:ext>
            </a:extLst>
          </a:blip>
          <a:srcRect/>
          <a:stretch>
            <a:fillRect/>
          </a:stretch>
        </p:blipFill>
        <p:spPr bwMode="auto">
          <a:xfrm>
            <a:off x="431800" y="407145"/>
            <a:ext cx="863600" cy="176213"/>
          </a:xfrm>
          <a:prstGeom prst="rect">
            <a:avLst/>
          </a:prstGeom>
          <a:noFill/>
          <a:extLst>
            <a:ext uri="{909E8E84-426E-40DD-AFC4-6F175D3DCCD1}">
              <a14:hiddenFill xmlns:a14="http://schemas.microsoft.com/office/drawing/2010/main">
                <a:solidFill>
                  <a:srgbClr val="FFFFFF"/>
                </a:solidFill>
              </a14:hiddenFill>
            </a:ext>
          </a:extLst>
        </p:spPr>
      </p:pic>
      <p:sp>
        <p:nvSpPr>
          <p:cNvPr id="3" name="Datumsplatzhalter 2"/>
          <p:cNvSpPr>
            <a:spLocks noGrp="1"/>
          </p:cNvSpPr>
          <p:nvPr>
            <p:ph type="dt" sz="half" idx="14"/>
          </p:nvPr>
        </p:nvSpPr>
        <p:spPr/>
        <p:txBody>
          <a:bodyPr/>
          <a:lstStyle/>
          <a:p>
            <a:r>
              <a:rPr lang="de-DE"/>
              <a:t>13.12.2024</a:t>
            </a:r>
            <a:endParaRPr lang="de-AT"/>
          </a:p>
        </p:txBody>
      </p:sp>
      <p:sp>
        <p:nvSpPr>
          <p:cNvPr id="4" name="Fußzeilenplatzhalter 3"/>
          <p:cNvSpPr>
            <a:spLocks noGrp="1"/>
          </p:cNvSpPr>
          <p:nvPr>
            <p:ph type="ftr" sz="quarter" idx="15"/>
          </p:nvPr>
        </p:nvSpPr>
        <p:spPr/>
        <p:txBody>
          <a:bodyPr/>
          <a:lstStyle/>
          <a:p>
            <a:r>
              <a:rPr lang="de-AT"/>
              <a:t>Technische Modellierung - Teil II</a:t>
            </a:r>
          </a:p>
        </p:txBody>
      </p:sp>
      <p:sp>
        <p:nvSpPr>
          <p:cNvPr id="5" name="Foliennummernplatzhalter 4"/>
          <p:cNvSpPr>
            <a:spLocks noGrp="1"/>
          </p:cNvSpPr>
          <p:nvPr>
            <p:ph type="sldNum" sz="quarter" idx="16"/>
          </p:nvPr>
        </p:nvSpPr>
        <p:spPr/>
        <p:txBody>
          <a:bodyPr/>
          <a:lstStyle/>
          <a:p>
            <a:r>
              <a:rPr lang="de-AT"/>
              <a:t>Seite </a:t>
            </a:r>
            <a:fld id="{56C9A048-A28E-493E-A30E-F5A55EC874C9}" type="slidenum">
              <a:rPr lang="de-AT" smtClean="0"/>
              <a:pPr/>
              <a:t>‹Nr.›</a:t>
            </a:fld>
            <a:endParaRPr lang="de-AT" dirty="0"/>
          </a:p>
        </p:txBody>
      </p:sp>
      <p:pic>
        <p:nvPicPr>
          <p:cNvPr id="12" name="Picture 7" descr="Kapiteltrenner 1"/>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1787" r="-1"/>
          <a:stretch/>
        </p:blipFill>
        <p:spPr bwMode="auto">
          <a:xfrm>
            <a:off x="7486650" y="1681163"/>
            <a:ext cx="1657350" cy="3595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 name="Objekt 9" hidden="1"/>
          <p:cNvGraphicFramePr>
            <a:graphicFrameLocks noChangeAspect="1"/>
          </p:cNvGraphicFramePr>
          <p:nvPr userDrawn="1">
            <p:custDataLst>
              <p:tags r:id="rId5"/>
            </p:custDataLst>
            <p:extLst>
              <p:ext uri="{D42A27DB-BD31-4B8C-83A1-F6EECF244321}">
                <p14:modId xmlns:p14="http://schemas.microsoft.com/office/powerpoint/2010/main" val="66551755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11" imgW="270" imgH="270" progId="TCLayout.ActiveDocument.1">
                  <p:embed/>
                </p:oleObj>
              </mc:Choice>
              <mc:Fallback>
                <p:oleObj name="think-cell Slide" r:id="rId11" imgW="270" imgH="270" progId="TCLayout.ActiveDocument.1">
                  <p:embed/>
                  <p:pic>
                    <p:nvPicPr>
                      <p:cNvPr id="10" name="Objekt 9" hidden="1"/>
                      <p:cNvPicPr/>
                      <p:nvPr/>
                    </p:nvPicPr>
                    <p:blipFill>
                      <a:blip r:embed="rId8"/>
                      <a:stretch>
                        <a:fillRect/>
                      </a:stretch>
                    </p:blipFill>
                    <p:spPr>
                      <a:xfrm>
                        <a:off x="1588" y="1588"/>
                        <a:ext cx="1587" cy="1587"/>
                      </a:xfrm>
                      <a:prstGeom prst="rect">
                        <a:avLst/>
                      </a:prstGeom>
                    </p:spPr>
                  </p:pic>
                </p:oleObj>
              </mc:Fallback>
            </mc:AlternateContent>
          </a:graphicData>
        </a:graphic>
      </p:graphicFrame>
      <p:sp>
        <p:nvSpPr>
          <p:cNvPr id="11" name="Text Box 7"/>
          <p:cNvSpPr txBox="1">
            <a:spLocks noChangeArrowheads="1"/>
          </p:cNvSpPr>
          <p:nvPr userDrawn="1"/>
        </p:nvSpPr>
        <p:spPr bwMode="auto">
          <a:xfrm>
            <a:off x="431800" y="6566738"/>
            <a:ext cx="1893147" cy="128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eaLnBrk="0" fontAlgn="base" hangingPunct="0">
              <a:lnSpc>
                <a:spcPts val="1000"/>
              </a:lnSpc>
              <a:spcBef>
                <a:spcPct val="0"/>
              </a:spcBef>
              <a:spcAft>
                <a:spcPct val="0"/>
              </a:spcAft>
            </a:pPr>
            <a:r>
              <a:rPr lang="de-AT" sz="900">
                <a:solidFill>
                  <a:srgbClr val="808080"/>
                </a:solidFill>
              </a:rPr>
              <a:t>© VERBUND AG, www.verbund.com</a:t>
            </a:r>
          </a:p>
        </p:txBody>
      </p:sp>
      <p:pic>
        <p:nvPicPr>
          <p:cNvPr id="13" name="Picture 2" descr="Verbund_Logo_RGB_AI"/>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431800" y="407145"/>
            <a:ext cx="863600" cy="17621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7" descr="Kapiteltrenner 1"/>
          <p:cNvPicPr>
            <a:picLocks noChangeAspect="1" noChangeArrowheads="1"/>
          </p:cNvPicPr>
          <p:nvPr userDrawn="1"/>
        </p:nvPicPr>
        <p:blipFill rotWithShape="1">
          <a:blip r:embed="rId10" cstate="print">
            <a:extLst>
              <a:ext uri="{28A0092B-C50C-407E-A947-70E740481C1C}">
                <a14:useLocalDpi xmlns:a14="http://schemas.microsoft.com/office/drawing/2010/main" val="0"/>
              </a:ext>
            </a:extLst>
          </a:blip>
          <a:srcRect l="1787" r="-1"/>
          <a:stretch/>
        </p:blipFill>
        <p:spPr bwMode="auto">
          <a:xfrm>
            <a:off x="7486650" y="1681163"/>
            <a:ext cx="1657350" cy="3595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78657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elfolie">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p:custDataLst>
              <p:tags r:id="rId1"/>
            </p:custDataLst>
            <p:extLst>
              <p:ext uri="{D42A27DB-BD31-4B8C-83A1-F6EECF244321}">
                <p14:modId xmlns:p14="http://schemas.microsoft.com/office/powerpoint/2010/main" val="262877693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9" imgW="270" imgH="270" progId="TCLayout.ActiveDocument.1">
                  <p:embed/>
                </p:oleObj>
              </mc:Choice>
              <mc:Fallback>
                <p:oleObj name="think-cell Folie" r:id="rId9" imgW="270" imgH="270" progId="TCLayout.ActiveDocument.1">
                  <p:embed/>
                  <p:pic>
                    <p:nvPicPr>
                      <p:cNvPr id="2" name="Objekt 1" hidden="1"/>
                      <p:cNvPicPr/>
                      <p:nvPr/>
                    </p:nvPicPr>
                    <p:blipFill>
                      <a:blip r:embed="rId10"/>
                      <a:stretch>
                        <a:fillRect/>
                      </a:stretch>
                    </p:blipFill>
                    <p:spPr>
                      <a:xfrm>
                        <a:off x="1588" y="1588"/>
                        <a:ext cx="1587" cy="1587"/>
                      </a:xfrm>
                      <a:prstGeom prst="rect">
                        <a:avLst/>
                      </a:prstGeom>
                    </p:spPr>
                  </p:pic>
                </p:oleObj>
              </mc:Fallback>
            </mc:AlternateContent>
          </a:graphicData>
        </a:graphic>
      </p:graphicFrame>
      <p:pic>
        <p:nvPicPr>
          <p:cNvPr id="5122" name="Picture 2" descr="See2_Titel"/>
          <p:cNvPicPr>
            <a:picLocks noChangeArrowheads="1"/>
          </p:cNvPicPr>
          <p:nvPr>
            <p:custDataLst>
              <p:tags r:id="rId2"/>
            </p:custDataLst>
          </p:nvPr>
        </p:nvPicPr>
        <p:blipFill rotWithShape="1">
          <a:blip r:embed="rId11" cstate="print">
            <a:extLst>
              <a:ext uri="{28A0092B-C50C-407E-A947-70E740481C1C}">
                <a14:useLocalDpi xmlns:a14="http://schemas.microsoft.com/office/drawing/2010/main" val="0"/>
              </a:ext>
            </a:extLst>
          </a:blip>
          <a:srcRect l="1787" r="-1"/>
          <a:stretch/>
        </p:blipFill>
        <p:spPr bwMode="auto">
          <a:xfrm>
            <a:off x="7486650" y="1681163"/>
            <a:ext cx="1657350" cy="3595551"/>
          </a:xfrm>
          <a:prstGeom prst="rect">
            <a:avLst/>
          </a:prstGeom>
          <a:noFill/>
          <a:extLst>
            <a:ext uri="{909E8E84-426E-40DD-AFC4-6F175D3DCCD1}">
              <a14:hiddenFill xmlns:a14="http://schemas.microsoft.com/office/drawing/2010/main">
                <a:solidFill>
                  <a:srgbClr val="FFFFFF"/>
                </a:solidFill>
              </a14:hiddenFill>
            </a:ext>
          </a:extLst>
        </p:spPr>
      </p:pic>
      <p:sp>
        <p:nvSpPr>
          <p:cNvPr id="5123" name="Rectangle 3"/>
          <p:cNvSpPr>
            <a:spLocks noGrp="1" noChangeArrowheads="1"/>
          </p:cNvSpPr>
          <p:nvPr>
            <p:ph type="ctrTitle" hasCustomPrompt="1"/>
            <p:custDataLst>
              <p:tags r:id="rId3"/>
            </p:custDataLst>
          </p:nvPr>
        </p:nvSpPr>
        <p:spPr>
          <a:xfrm>
            <a:off x="432000" y="1681163"/>
            <a:ext cx="6861175" cy="457200"/>
          </a:xfrm>
        </p:spPr>
        <p:txBody>
          <a:bodyPr/>
          <a:lstStyle>
            <a:lvl1pPr>
              <a:lnSpc>
                <a:spcPts val="3600"/>
              </a:lnSpc>
              <a:defRPr sz="3200">
                <a:latin typeface="Georgia" pitchFamily="18" charset="0"/>
              </a:defRPr>
            </a:lvl1pPr>
          </a:lstStyle>
          <a:p>
            <a:pPr lvl="0"/>
            <a:r>
              <a:rPr lang="de-AT" noProof="0" dirty="0"/>
              <a:t>Titel, max. 40 Zeichen, einzeilig</a:t>
            </a:r>
          </a:p>
        </p:txBody>
      </p:sp>
      <p:sp>
        <p:nvSpPr>
          <p:cNvPr id="5124" name="Rectangle 4"/>
          <p:cNvSpPr>
            <a:spLocks noGrp="1" noChangeArrowheads="1"/>
          </p:cNvSpPr>
          <p:nvPr>
            <p:ph type="subTitle" idx="1" hasCustomPrompt="1"/>
            <p:custDataLst>
              <p:tags r:id="rId4"/>
            </p:custDataLst>
          </p:nvPr>
        </p:nvSpPr>
        <p:spPr>
          <a:xfrm>
            <a:off x="432000" y="2175435"/>
            <a:ext cx="6861175" cy="923330"/>
          </a:xfrm>
        </p:spPr>
        <p:txBody>
          <a:bodyPr/>
          <a:lstStyle>
            <a:lvl1pPr>
              <a:lnSpc>
                <a:spcPts val="3600"/>
              </a:lnSpc>
              <a:defRPr sz="3200">
                <a:solidFill>
                  <a:schemeClr val="tx2"/>
                </a:solidFill>
                <a:latin typeface="Georgia" pitchFamily="18" charset="0"/>
              </a:defRPr>
            </a:lvl1pPr>
          </a:lstStyle>
          <a:p>
            <a:pPr lvl="0"/>
            <a:r>
              <a:rPr lang="de-AT" noProof="0" dirty="0"/>
              <a:t>Das ist der Untertitel. Dieser kann auch zweizeilig sein.</a:t>
            </a:r>
          </a:p>
        </p:txBody>
      </p:sp>
      <p:sp>
        <p:nvSpPr>
          <p:cNvPr id="8" name="Text Box 7"/>
          <p:cNvSpPr txBox="1">
            <a:spLocks noChangeArrowheads="1"/>
          </p:cNvSpPr>
          <p:nvPr>
            <p:custDataLst>
              <p:tags r:id="rId5"/>
            </p:custDataLst>
          </p:nvPr>
        </p:nvSpPr>
        <p:spPr bwMode="auto">
          <a:xfrm>
            <a:off x="431800" y="6566738"/>
            <a:ext cx="1893147" cy="128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eaLnBrk="0" fontAlgn="base" hangingPunct="0">
              <a:lnSpc>
                <a:spcPts val="1000"/>
              </a:lnSpc>
              <a:spcBef>
                <a:spcPct val="0"/>
              </a:spcBef>
              <a:spcAft>
                <a:spcPct val="0"/>
              </a:spcAft>
            </a:pPr>
            <a:r>
              <a:rPr lang="de-AT" sz="900">
                <a:solidFill>
                  <a:srgbClr val="808080"/>
                </a:solidFill>
              </a:rPr>
              <a:t>© VERBUND AG, www.verbund.com</a:t>
            </a:r>
          </a:p>
        </p:txBody>
      </p:sp>
      <p:pic>
        <p:nvPicPr>
          <p:cNvPr id="9" name="Picture 2" descr="Verbund_Logo_RGB_AI"/>
          <p:cNvPicPr>
            <a:picLocks noChangeAspect="1" noChangeArrowheads="1"/>
          </p:cNvPicPr>
          <p:nvPr>
            <p:custDataLst>
              <p:tags r:id="rId6"/>
            </p:custDataLst>
          </p:nvPr>
        </p:nvPicPr>
        <p:blipFill>
          <a:blip r:embed="rId12">
            <a:extLst>
              <a:ext uri="{28A0092B-C50C-407E-A947-70E740481C1C}">
                <a14:useLocalDpi xmlns:a14="http://schemas.microsoft.com/office/drawing/2010/main" val="0"/>
              </a:ext>
            </a:extLst>
          </a:blip>
          <a:srcRect/>
          <a:stretch>
            <a:fillRect/>
          </a:stretch>
        </p:blipFill>
        <p:spPr bwMode="auto">
          <a:xfrm>
            <a:off x="431800" y="407145"/>
            <a:ext cx="863600" cy="176213"/>
          </a:xfrm>
          <a:prstGeom prst="rect">
            <a:avLst/>
          </a:prstGeom>
          <a:noFill/>
          <a:extLst>
            <a:ext uri="{909E8E84-426E-40DD-AFC4-6F175D3DCCD1}">
              <a14:hiddenFill xmlns:a14="http://schemas.microsoft.com/office/drawing/2010/main">
                <a:solidFill>
                  <a:srgbClr val="FFFFFF"/>
                </a:solidFill>
              </a14:hiddenFill>
            </a:ext>
          </a:extLst>
        </p:spPr>
      </p:pic>
      <p:sp>
        <p:nvSpPr>
          <p:cNvPr id="4" name="Textplatzhalter 3"/>
          <p:cNvSpPr>
            <a:spLocks noGrp="1"/>
          </p:cNvSpPr>
          <p:nvPr>
            <p:ph type="body" sz="quarter" idx="10" hasCustomPrompt="1"/>
          </p:nvPr>
        </p:nvSpPr>
        <p:spPr>
          <a:xfrm>
            <a:off x="425450" y="4219575"/>
            <a:ext cx="4052888" cy="253916"/>
          </a:xfrm>
        </p:spPr>
        <p:txBody>
          <a:bodyPr/>
          <a:lstStyle>
            <a:lvl1pPr>
              <a:defRPr>
                <a:solidFill>
                  <a:schemeClr val="tx1"/>
                </a:solidFill>
              </a:defRPr>
            </a:lvl1pPr>
          </a:lstStyle>
          <a:p>
            <a:pPr lvl="0"/>
            <a:r>
              <a:rPr lang="de-DE" dirty="0"/>
              <a:t>Verfasser, Ort TT.MM.JJJJ</a:t>
            </a:r>
            <a:endParaRPr lang="de-AT" dirty="0"/>
          </a:p>
        </p:txBody>
      </p:sp>
      <p:sp>
        <p:nvSpPr>
          <p:cNvPr id="5" name="Fußzeilenplatzhalter 4"/>
          <p:cNvSpPr>
            <a:spLocks noGrp="1"/>
          </p:cNvSpPr>
          <p:nvPr>
            <p:ph type="ftr" sz="quarter" idx="12"/>
          </p:nvPr>
        </p:nvSpPr>
        <p:spPr>
          <a:xfrm>
            <a:off x="3252788" y="6566738"/>
            <a:ext cx="551433" cy="128240"/>
          </a:xfrm>
        </p:spPr>
        <p:txBody>
          <a:bodyPr/>
          <a:lstStyle>
            <a:lvl1pPr>
              <a:defRPr/>
            </a:lvl1pPr>
          </a:lstStyle>
          <a:p>
            <a:pPr eaLnBrk="0" fontAlgn="base" hangingPunct="0">
              <a:spcBef>
                <a:spcPct val="0"/>
              </a:spcBef>
              <a:spcAft>
                <a:spcPct val="0"/>
              </a:spcAft>
            </a:pPr>
            <a:r>
              <a:rPr lang="de-AT"/>
              <a:t>Technische Modellierung - Teil II</a:t>
            </a:r>
            <a:endParaRPr lang="de-AT" dirty="0"/>
          </a:p>
        </p:txBody>
      </p:sp>
      <p:graphicFrame>
        <p:nvGraphicFramePr>
          <p:cNvPr id="10" name="Objekt 9" hidden="1"/>
          <p:cNvGraphicFramePr>
            <a:graphicFrameLocks noChangeAspect="1"/>
          </p:cNvGraphicFramePr>
          <p:nvPr userDrawn="1">
            <p:custDataLst>
              <p:tags r:id="rId7"/>
            </p:custDataLst>
            <p:extLst>
              <p:ext uri="{D42A27DB-BD31-4B8C-83A1-F6EECF244321}">
                <p14:modId xmlns:p14="http://schemas.microsoft.com/office/powerpoint/2010/main" val="262877693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13" imgW="270" imgH="270" progId="TCLayout.ActiveDocument.1">
                  <p:embed/>
                </p:oleObj>
              </mc:Choice>
              <mc:Fallback>
                <p:oleObj name="think-cell Slide" r:id="rId13" imgW="270" imgH="270" progId="TCLayout.ActiveDocument.1">
                  <p:embed/>
                  <p:pic>
                    <p:nvPicPr>
                      <p:cNvPr id="10" name="Objekt 9" hidden="1"/>
                      <p:cNvPicPr/>
                      <p:nvPr/>
                    </p:nvPicPr>
                    <p:blipFill>
                      <a:blip r:embed="rId10"/>
                      <a:stretch>
                        <a:fillRect/>
                      </a:stretch>
                    </p:blipFill>
                    <p:spPr>
                      <a:xfrm>
                        <a:off x="1588" y="1588"/>
                        <a:ext cx="1587" cy="1587"/>
                      </a:xfrm>
                      <a:prstGeom prst="rect">
                        <a:avLst/>
                      </a:prstGeom>
                    </p:spPr>
                  </p:pic>
                </p:oleObj>
              </mc:Fallback>
            </mc:AlternateContent>
          </a:graphicData>
        </a:graphic>
      </p:graphicFrame>
      <p:sp>
        <p:nvSpPr>
          <p:cNvPr id="11" name="Text Box 7"/>
          <p:cNvSpPr txBox="1">
            <a:spLocks noChangeArrowheads="1"/>
          </p:cNvSpPr>
          <p:nvPr userDrawn="1"/>
        </p:nvSpPr>
        <p:spPr bwMode="auto">
          <a:xfrm>
            <a:off x="431800" y="6566738"/>
            <a:ext cx="1893147" cy="128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eaLnBrk="0" fontAlgn="base" hangingPunct="0">
              <a:lnSpc>
                <a:spcPts val="1000"/>
              </a:lnSpc>
              <a:spcBef>
                <a:spcPct val="0"/>
              </a:spcBef>
              <a:spcAft>
                <a:spcPct val="0"/>
              </a:spcAft>
            </a:pPr>
            <a:r>
              <a:rPr lang="de-AT" sz="900">
                <a:solidFill>
                  <a:srgbClr val="808080"/>
                </a:solidFill>
              </a:rPr>
              <a:t>© VERBUND AG, www.verbund.com</a:t>
            </a:r>
          </a:p>
        </p:txBody>
      </p:sp>
      <p:pic>
        <p:nvPicPr>
          <p:cNvPr id="12" name="Picture 2" descr="Verbund_Logo_RGB_AI"/>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431800" y="407145"/>
            <a:ext cx="863600" cy="176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65028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Kontakt">
    <p:spTree>
      <p:nvGrpSpPr>
        <p:cNvPr id="1" name=""/>
        <p:cNvGrpSpPr/>
        <p:nvPr/>
      </p:nvGrpSpPr>
      <p:grpSpPr>
        <a:xfrm>
          <a:off x="0" y="0"/>
          <a:ext cx="0" cy="0"/>
          <a:chOff x="0" y="0"/>
          <a:chExt cx="0" cy="0"/>
        </a:xfrm>
      </p:grpSpPr>
      <p:graphicFrame>
        <p:nvGraphicFramePr>
          <p:cNvPr id="8" name="Objekt 7" hidden="1"/>
          <p:cNvGraphicFramePr>
            <a:graphicFrameLocks noChangeAspect="1"/>
          </p:cNvGraphicFramePr>
          <p:nvPr>
            <p:custDataLst>
              <p:tags r:id="rId1"/>
            </p:custDataLst>
            <p:extLst>
              <p:ext uri="{D42A27DB-BD31-4B8C-83A1-F6EECF244321}">
                <p14:modId xmlns:p14="http://schemas.microsoft.com/office/powerpoint/2010/main" val="352641129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9" imgW="270" imgH="270" progId="TCLayout.ActiveDocument.1">
                  <p:embed/>
                </p:oleObj>
              </mc:Choice>
              <mc:Fallback>
                <p:oleObj name="think-cell Folie" r:id="rId9" imgW="270" imgH="270" progId="TCLayout.ActiveDocument.1">
                  <p:embed/>
                  <p:pic>
                    <p:nvPicPr>
                      <p:cNvPr id="8" name="Objekt 7" hidden="1"/>
                      <p:cNvPicPr/>
                      <p:nvPr/>
                    </p:nvPicPr>
                    <p:blipFill>
                      <a:blip r:embed="rId10"/>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hasCustomPrompt="1"/>
            <p:custDataLst>
              <p:tags r:id="rId2"/>
            </p:custDataLst>
          </p:nvPr>
        </p:nvSpPr>
        <p:spPr/>
        <p:txBody>
          <a:bodyPr/>
          <a:lstStyle>
            <a:lvl1pPr>
              <a:defRPr/>
            </a:lvl1pPr>
          </a:lstStyle>
          <a:p>
            <a:r>
              <a:rPr lang="de-DE" dirty="0"/>
              <a:t>Kontakt</a:t>
            </a:r>
            <a:endParaRPr lang="de-AT" dirty="0"/>
          </a:p>
        </p:txBody>
      </p:sp>
      <p:sp>
        <p:nvSpPr>
          <p:cNvPr id="3" name="Datumsplatzhalter 2"/>
          <p:cNvSpPr>
            <a:spLocks noGrp="1"/>
          </p:cNvSpPr>
          <p:nvPr>
            <p:ph type="dt" sz="half" idx="10"/>
            <p:custDataLst>
              <p:tags r:id="rId3"/>
            </p:custDataLst>
          </p:nvPr>
        </p:nvSpPr>
        <p:spPr/>
        <p:txBody>
          <a:bodyPr/>
          <a:lstStyle/>
          <a:p>
            <a:r>
              <a:rPr lang="de-DE"/>
              <a:t>13.12.2024</a:t>
            </a:r>
            <a:endParaRPr lang="de-AT"/>
          </a:p>
        </p:txBody>
      </p:sp>
      <p:sp>
        <p:nvSpPr>
          <p:cNvPr id="4" name="Foliennummernplatzhalter 3"/>
          <p:cNvSpPr>
            <a:spLocks noGrp="1"/>
          </p:cNvSpPr>
          <p:nvPr>
            <p:ph type="sldNum" sz="quarter" idx="11"/>
            <p:custDataLst>
              <p:tags r:id="rId4"/>
            </p:custDataLst>
          </p:nvPr>
        </p:nvSpPr>
        <p:spPr/>
        <p:txBody>
          <a:bodyPr/>
          <a:lstStyle/>
          <a:p>
            <a:pPr algn="r"/>
            <a:r>
              <a:rPr lang="de-AT"/>
              <a:t>Seite </a:t>
            </a:r>
            <a:fld id="{56C9A048-A28E-493E-A30E-F5A55EC874C9}" type="slidenum">
              <a:rPr lang="de-AT" smtClean="0"/>
              <a:pPr algn="r"/>
              <a:t>‹Nr.›</a:t>
            </a:fld>
            <a:endParaRPr lang="de-AT" dirty="0"/>
          </a:p>
        </p:txBody>
      </p:sp>
      <p:sp>
        <p:nvSpPr>
          <p:cNvPr id="5" name="Fußzeilenplatzhalter 4"/>
          <p:cNvSpPr>
            <a:spLocks noGrp="1"/>
          </p:cNvSpPr>
          <p:nvPr>
            <p:ph type="ftr" sz="quarter" idx="12"/>
            <p:custDataLst>
              <p:tags r:id="rId5"/>
            </p:custDataLst>
          </p:nvPr>
        </p:nvSpPr>
        <p:spPr/>
        <p:txBody>
          <a:bodyPr/>
          <a:lstStyle/>
          <a:p>
            <a:r>
              <a:rPr lang="de-AT"/>
              <a:t>Technische Modellierung - Teil II</a:t>
            </a:r>
          </a:p>
        </p:txBody>
      </p:sp>
      <p:sp>
        <p:nvSpPr>
          <p:cNvPr id="7" name="Textplatzhalter 6"/>
          <p:cNvSpPr>
            <a:spLocks noGrp="1"/>
          </p:cNvSpPr>
          <p:nvPr>
            <p:ph type="body" sz="quarter" idx="13" hasCustomPrompt="1"/>
            <p:custDataLst>
              <p:tags r:id="rId6"/>
            </p:custDataLst>
          </p:nvPr>
        </p:nvSpPr>
        <p:spPr>
          <a:xfrm>
            <a:off x="431800" y="4841302"/>
            <a:ext cx="5457825" cy="1107996"/>
          </a:xfrm>
        </p:spPr>
        <p:txBody>
          <a:bodyPr anchor="b"/>
          <a:lstStyle>
            <a:lvl1pPr>
              <a:lnSpc>
                <a:spcPct val="100000"/>
              </a:lnSpc>
              <a:defRPr sz="1200"/>
            </a:lvl1pPr>
          </a:lstStyle>
          <a:p>
            <a:pPr lvl="0"/>
            <a:r>
              <a:rPr lang="de-AT" dirty="0"/>
              <a:t>VERBUND AG</a:t>
            </a:r>
          </a:p>
          <a:p>
            <a:pPr lvl="0"/>
            <a:r>
              <a:rPr lang="de-AT" dirty="0"/>
              <a:t>Am Hof 6a, A-1010 Wien</a:t>
            </a:r>
          </a:p>
          <a:p>
            <a:pPr lvl="0"/>
            <a:r>
              <a:rPr lang="de-AT" dirty="0"/>
              <a:t>T: +43(0)50313-0</a:t>
            </a:r>
          </a:p>
          <a:p>
            <a:pPr lvl="0"/>
            <a:r>
              <a:rPr lang="de-AT" dirty="0"/>
              <a:t>Fax: +43(0)50313-54191</a:t>
            </a:r>
          </a:p>
          <a:p>
            <a:pPr lvl="0"/>
            <a:r>
              <a:rPr lang="de-AT" dirty="0"/>
              <a:t>Email: info@verbund.com</a:t>
            </a:r>
          </a:p>
          <a:p>
            <a:pPr lvl="0"/>
            <a:r>
              <a:rPr lang="de-AT" dirty="0"/>
              <a:t>Website: www.verbund.com</a:t>
            </a:r>
          </a:p>
        </p:txBody>
      </p:sp>
      <p:graphicFrame>
        <p:nvGraphicFramePr>
          <p:cNvPr id="9" name="Objekt 8" hidden="1"/>
          <p:cNvGraphicFramePr>
            <a:graphicFrameLocks noChangeAspect="1"/>
          </p:cNvGraphicFramePr>
          <p:nvPr userDrawn="1">
            <p:custDataLst>
              <p:tags r:id="rId7"/>
            </p:custDataLst>
            <p:extLst>
              <p:ext uri="{D42A27DB-BD31-4B8C-83A1-F6EECF244321}">
                <p14:modId xmlns:p14="http://schemas.microsoft.com/office/powerpoint/2010/main" val="352641129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11" imgW="270" imgH="270" progId="TCLayout.ActiveDocument.1">
                  <p:embed/>
                </p:oleObj>
              </mc:Choice>
              <mc:Fallback>
                <p:oleObj name="think-cell Slide" r:id="rId11" imgW="270" imgH="270" progId="TCLayout.ActiveDocument.1">
                  <p:embed/>
                  <p:pic>
                    <p:nvPicPr>
                      <p:cNvPr id="9" name="Objekt 8" hidden="1"/>
                      <p:cNvPicPr/>
                      <p:nvPr/>
                    </p:nvPicPr>
                    <p:blipFill>
                      <a:blip r:embed="rId10"/>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3486808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extLst>
              <p:ext uri="{D42A27DB-BD31-4B8C-83A1-F6EECF244321}">
                <p14:modId xmlns:p14="http://schemas.microsoft.com/office/powerpoint/2010/main" val="106941070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7" imgW="270" imgH="270" progId="TCLayout.ActiveDocument.1">
                  <p:embed/>
                </p:oleObj>
              </mc:Choice>
              <mc:Fallback>
                <p:oleObj name="think-cell Folie" r:id="rId7" imgW="270" imgH="270" progId="TCLayout.ActiveDocument.1">
                  <p:embed/>
                  <p:pic>
                    <p:nvPicPr>
                      <p:cNvPr id="7" name="Objekt 6" hidden="1"/>
                      <p:cNvPicPr/>
                      <p:nvPr/>
                    </p:nvPicPr>
                    <p:blipFill>
                      <a:blip r:embed="rId8"/>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hasCustomPrompt="1"/>
            <p:custDataLst>
              <p:tags r:id="rId2"/>
            </p:custDataLst>
          </p:nvPr>
        </p:nvSpPr>
        <p:spPr>
          <a:xfrm>
            <a:off x="431800" y="981075"/>
            <a:ext cx="6861175" cy="279400"/>
          </a:xfrm>
        </p:spPr>
        <p:txBody>
          <a:bodyPr/>
          <a:lstStyle>
            <a:lvl1pPr>
              <a:defRPr/>
            </a:lvl1pPr>
          </a:lstStyle>
          <a:p>
            <a:r>
              <a:rPr lang="de-AT" noProof="0" dirty="0"/>
              <a:t>Agenda</a:t>
            </a:r>
          </a:p>
        </p:txBody>
      </p:sp>
      <p:sp>
        <p:nvSpPr>
          <p:cNvPr id="4" name="Datumsplatzhalter 3"/>
          <p:cNvSpPr>
            <a:spLocks noGrp="1"/>
          </p:cNvSpPr>
          <p:nvPr>
            <p:ph type="dt" sz="half" idx="10"/>
            <p:custDataLst>
              <p:tags r:id="rId3"/>
            </p:custDataLst>
          </p:nvPr>
        </p:nvSpPr>
        <p:spPr/>
        <p:txBody>
          <a:bodyPr/>
          <a:lstStyle>
            <a:lvl1pPr>
              <a:defRPr/>
            </a:lvl1pPr>
          </a:lstStyle>
          <a:p>
            <a:r>
              <a:rPr lang="de-DE"/>
              <a:t>13.12.2024</a:t>
            </a:r>
            <a:endParaRPr lang="de-AT"/>
          </a:p>
        </p:txBody>
      </p:sp>
      <p:sp>
        <p:nvSpPr>
          <p:cNvPr id="5" name="Foliennummernplatzhalter 4"/>
          <p:cNvSpPr>
            <a:spLocks noGrp="1"/>
          </p:cNvSpPr>
          <p:nvPr>
            <p:ph type="sldNum" sz="quarter" idx="11"/>
            <p:custDataLst>
              <p:tags r:id="rId4"/>
            </p:custDataLst>
          </p:nvPr>
        </p:nvSpPr>
        <p:spPr/>
        <p:txBody>
          <a:bodyPr/>
          <a:lstStyle>
            <a:lvl1pPr>
              <a:defRPr/>
            </a:lvl1pPr>
          </a:lstStyle>
          <a:p>
            <a:pPr algn="r"/>
            <a:r>
              <a:rPr lang="de-AT"/>
              <a:t>Seite </a:t>
            </a:r>
            <a:fld id="{DA7C5908-43A2-4734-906C-248E75A07F0B}" type="slidenum">
              <a:rPr lang="de-AT" smtClean="0"/>
              <a:pPr algn="r"/>
              <a:t>‹Nr.›</a:t>
            </a:fld>
            <a:endParaRPr lang="de-AT" dirty="0"/>
          </a:p>
        </p:txBody>
      </p:sp>
      <p:sp>
        <p:nvSpPr>
          <p:cNvPr id="6" name="Fußzeilenplatzhalter 5"/>
          <p:cNvSpPr>
            <a:spLocks noGrp="1"/>
          </p:cNvSpPr>
          <p:nvPr>
            <p:ph type="ftr" sz="quarter" idx="12"/>
            <p:custDataLst>
              <p:tags r:id="rId5"/>
            </p:custDataLst>
          </p:nvPr>
        </p:nvSpPr>
        <p:spPr/>
        <p:txBody>
          <a:bodyPr/>
          <a:lstStyle>
            <a:lvl1pPr>
              <a:defRPr/>
            </a:lvl1pPr>
          </a:lstStyle>
          <a:p>
            <a:r>
              <a:rPr lang="de-AT"/>
              <a:t>Technische Modellierung - Teil II</a:t>
            </a:r>
          </a:p>
        </p:txBody>
      </p:sp>
      <p:sp>
        <p:nvSpPr>
          <p:cNvPr id="12" name="Textplatzhalter 11"/>
          <p:cNvSpPr>
            <a:spLocks noGrp="1"/>
          </p:cNvSpPr>
          <p:nvPr>
            <p:ph type="body" sz="quarter" idx="14" hasCustomPrompt="1"/>
          </p:nvPr>
        </p:nvSpPr>
        <p:spPr>
          <a:xfrm>
            <a:off x="431800" y="1627188"/>
            <a:ext cx="6872287" cy="1015663"/>
          </a:xfrm>
        </p:spPr>
        <p:txBody>
          <a:bodyPr/>
          <a:lstStyle>
            <a:lvl1pPr marL="182563" indent="-182563">
              <a:buFont typeface="Arial" pitchFamily="34" charset="0"/>
              <a:buChar char="•"/>
              <a:defRPr/>
            </a:lvl1pPr>
          </a:lstStyle>
          <a:p>
            <a:pPr lvl="0"/>
            <a:r>
              <a:rPr lang="de-DE" dirty="0" err="1"/>
              <a:t>Agendapunkt</a:t>
            </a:r>
            <a:r>
              <a:rPr lang="de-DE" dirty="0"/>
              <a:t> 1</a:t>
            </a:r>
          </a:p>
          <a:p>
            <a:pPr lvl="0"/>
            <a:r>
              <a:rPr lang="de-DE" dirty="0" err="1"/>
              <a:t>Agendapunkt</a:t>
            </a:r>
            <a:r>
              <a:rPr lang="de-DE" dirty="0"/>
              <a:t> 2</a:t>
            </a:r>
          </a:p>
          <a:p>
            <a:pPr lvl="0"/>
            <a:r>
              <a:rPr lang="de-DE" dirty="0" err="1"/>
              <a:t>Agendapunkt</a:t>
            </a:r>
            <a:r>
              <a:rPr lang="de-DE" dirty="0"/>
              <a:t> 3</a:t>
            </a:r>
          </a:p>
          <a:p>
            <a:pPr lvl="0"/>
            <a:r>
              <a:rPr lang="de-DE" dirty="0" err="1"/>
              <a:t>Agendapunkt</a:t>
            </a:r>
            <a:r>
              <a:rPr lang="de-DE" dirty="0"/>
              <a:t> 4</a:t>
            </a:r>
            <a:endParaRPr lang="en-GB" dirty="0"/>
          </a:p>
        </p:txBody>
      </p:sp>
    </p:spTree>
    <p:extLst>
      <p:ext uri="{BB962C8B-B14F-4D97-AF65-F5344CB8AC3E}">
        <p14:creationId xmlns:p14="http://schemas.microsoft.com/office/powerpoint/2010/main" val="3644073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Kapiteltrenner">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p:custDataLst>
              <p:tags r:id="rId1"/>
            </p:custDataLst>
            <p:extLst>
              <p:ext uri="{D42A27DB-BD31-4B8C-83A1-F6EECF244321}">
                <p14:modId xmlns:p14="http://schemas.microsoft.com/office/powerpoint/2010/main" val="5837996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7" imgW="270" imgH="270" progId="TCLayout.ActiveDocument.1">
                  <p:embed/>
                </p:oleObj>
              </mc:Choice>
              <mc:Fallback>
                <p:oleObj name="think-cell Folie" r:id="rId7" imgW="270" imgH="270" progId="TCLayout.ActiveDocument.1">
                  <p:embed/>
                  <p:pic>
                    <p:nvPicPr>
                      <p:cNvPr id="2" name="Objekt 1" hidden="1"/>
                      <p:cNvPicPr/>
                      <p:nvPr/>
                    </p:nvPicPr>
                    <p:blipFill>
                      <a:blip r:embed="rId8"/>
                      <a:stretch>
                        <a:fillRect/>
                      </a:stretch>
                    </p:blipFill>
                    <p:spPr>
                      <a:xfrm>
                        <a:off x="1588" y="1588"/>
                        <a:ext cx="1587" cy="1587"/>
                      </a:xfrm>
                      <a:prstGeom prst="rect">
                        <a:avLst/>
                      </a:prstGeom>
                    </p:spPr>
                  </p:pic>
                </p:oleObj>
              </mc:Fallback>
            </mc:AlternateContent>
          </a:graphicData>
        </a:graphic>
      </p:graphicFrame>
      <p:sp>
        <p:nvSpPr>
          <p:cNvPr id="5123" name="Rectangle 3"/>
          <p:cNvSpPr>
            <a:spLocks noGrp="1" noChangeArrowheads="1"/>
          </p:cNvSpPr>
          <p:nvPr>
            <p:ph type="ctrTitle" hasCustomPrompt="1"/>
            <p:custDataLst>
              <p:tags r:id="rId2"/>
            </p:custDataLst>
          </p:nvPr>
        </p:nvSpPr>
        <p:spPr>
          <a:xfrm>
            <a:off x="432000" y="1681163"/>
            <a:ext cx="6861175" cy="923330"/>
          </a:xfrm>
        </p:spPr>
        <p:txBody>
          <a:bodyPr/>
          <a:lstStyle>
            <a:lvl1pPr>
              <a:lnSpc>
                <a:spcPts val="3600"/>
              </a:lnSpc>
              <a:defRPr sz="3200" baseline="0">
                <a:latin typeface="Georgia" pitchFamily="18" charset="0"/>
              </a:defRPr>
            </a:lvl1pPr>
          </a:lstStyle>
          <a:p>
            <a:pPr lvl="0"/>
            <a:r>
              <a:rPr lang="de-AT" noProof="0" dirty="0" err="1"/>
              <a:t>Kapiteltrenner</a:t>
            </a:r>
            <a:r>
              <a:rPr lang="de-AT" noProof="0" dirty="0"/>
              <a:t>. Er besteht nur aus einem </a:t>
            </a:r>
            <a:r>
              <a:rPr lang="de-AT" noProof="0" dirty="0" err="1"/>
              <a:t>einfärbigen</a:t>
            </a:r>
            <a:r>
              <a:rPr lang="de-AT" noProof="0" dirty="0"/>
              <a:t> Kapiteltitel.</a:t>
            </a:r>
          </a:p>
        </p:txBody>
      </p:sp>
      <p:sp>
        <p:nvSpPr>
          <p:cNvPr id="8" name="Text Box 7"/>
          <p:cNvSpPr txBox="1">
            <a:spLocks noChangeArrowheads="1"/>
          </p:cNvSpPr>
          <p:nvPr>
            <p:custDataLst>
              <p:tags r:id="rId3"/>
            </p:custDataLst>
          </p:nvPr>
        </p:nvSpPr>
        <p:spPr bwMode="auto">
          <a:xfrm>
            <a:off x="431800" y="6566738"/>
            <a:ext cx="1893147" cy="128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eaLnBrk="0" fontAlgn="base" hangingPunct="0">
              <a:lnSpc>
                <a:spcPts val="1000"/>
              </a:lnSpc>
              <a:spcBef>
                <a:spcPct val="0"/>
              </a:spcBef>
              <a:spcAft>
                <a:spcPct val="0"/>
              </a:spcAft>
            </a:pPr>
            <a:r>
              <a:rPr lang="de-AT" sz="900">
                <a:solidFill>
                  <a:srgbClr val="808080"/>
                </a:solidFill>
              </a:rPr>
              <a:t>© VERBUND AG, www.verbund.com</a:t>
            </a:r>
          </a:p>
        </p:txBody>
      </p:sp>
      <p:pic>
        <p:nvPicPr>
          <p:cNvPr id="9" name="Picture 2" descr="Verbund_Logo_RGB_AI"/>
          <p:cNvPicPr>
            <a:picLocks noChangeAspect="1" noChangeArrowheads="1"/>
          </p:cNvPicPr>
          <p:nvPr>
            <p:custDataLst>
              <p:tags r:id="rId4"/>
            </p:custDataLst>
          </p:nvPr>
        </p:nvPicPr>
        <p:blipFill>
          <a:blip r:embed="rId9">
            <a:extLst>
              <a:ext uri="{28A0092B-C50C-407E-A947-70E740481C1C}">
                <a14:useLocalDpi xmlns:a14="http://schemas.microsoft.com/office/drawing/2010/main" val="0"/>
              </a:ext>
            </a:extLst>
          </a:blip>
          <a:srcRect/>
          <a:stretch>
            <a:fillRect/>
          </a:stretch>
        </p:blipFill>
        <p:spPr bwMode="auto">
          <a:xfrm>
            <a:off x="431800" y="407145"/>
            <a:ext cx="863600" cy="176213"/>
          </a:xfrm>
          <a:prstGeom prst="rect">
            <a:avLst/>
          </a:prstGeom>
          <a:noFill/>
          <a:extLst>
            <a:ext uri="{909E8E84-426E-40DD-AFC4-6F175D3DCCD1}">
              <a14:hiddenFill xmlns:a14="http://schemas.microsoft.com/office/drawing/2010/main">
                <a:solidFill>
                  <a:srgbClr val="FFFFFF"/>
                </a:solidFill>
              </a14:hiddenFill>
            </a:ext>
          </a:extLst>
        </p:spPr>
      </p:pic>
      <p:sp>
        <p:nvSpPr>
          <p:cNvPr id="3" name="Datumsplatzhalter 2"/>
          <p:cNvSpPr>
            <a:spLocks noGrp="1"/>
          </p:cNvSpPr>
          <p:nvPr>
            <p:ph type="dt" sz="half" idx="14"/>
          </p:nvPr>
        </p:nvSpPr>
        <p:spPr/>
        <p:txBody>
          <a:bodyPr/>
          <a:lstStyle/>
          <a:p>
            <a:r>
              <a:rPr lang="de-DE"/>
              <a:t>13.12.2024</a:t>
            </a:r>
            <a:endParaRPr lang="de-AT"/>
          </a:p>
        </p:txBody>
      </p:sp>
      <p:sp>
        <p:nvSpPr>
          <p:cNvPr id="4" name="Fußzeilenplatzhalter 3"/>
          <p:cNvSpPr>
            <a:spLocks noGrp="1"/>
          </p:cNvSpPr>
          <p:nvPr>
            <p:ph type="ftr" sz="quarter" idx="15"/>
          </p:nvPr>
        </p:nvSpPr>
        <p:spPr/>
        <p:txBody>
          <a:bodyPr/>
          <a:lstStyle/>
          <a:p>
            <a:r>
              <a:rPr lang="de-AT"/>
              <a:t>Technische Modellierung - Teil II</a:t>
            </a:r>
          </a:p>
        </p:txBody>
      </p:sp>
      <p:sp>
        <p:nvSpPr>
          <p:cNvPr id="5" name="Foliennummernplatzhalter 4"/>
          <p:cNvSpPr>
            <a:spLocks noGrp="1"/>
          </p:cNvSpPr>
          <p:nvPr>
            <p:ph type="sldNum" sz="quarter" idx="16"/>
          </p:nvPr>
        </p:nvSpPr>
        <p:spPr/>
        <p:txBody>
          <a:bodyPr/>
          <a:lstStyle/>
          <a:p>
            <a:pPr algn="r"/>
            <a:r>
              <a:rPr lang="de-AT"/>
              <a:t>Seite </a:t>
            </a:r>
            <a:fld id="{56C9A048-A28E-493E-A30E-F5A55EC874C9}" type="slidenum">
              <a:rPr lang="de-AT" smtClean="0"/>
              <a:pPr algn="r"/>
              <a:t>‹Nr.›</a:t>
            </a:fld>
            <a:endParaRPr lang="de-AT" dirty="0"/>
          </a:p>
        </p:txBody>
      </p:sp>
      <p:pic>
        <p:nvPicPr>
          <p:cNvPr id="12" name="Picture 7" descr="Kapiteltrenner 1"/>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1787" r="-1"/>
          <a:stretch/>
        </p:blipFill>
        <p:spPr bwMode="auto">
          <a:xfrm>
            <a:off x="7486650" y="1681163"/>
            <a:ext cx="1657350" cy="3595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 name="Objekt 9" hidden="1"/>
          <p:cNvGraphicFramePr>
            <a:graphicFrameLocks noChangeAspect="1"/>
          </p:cNvGraphicFramePr>
          <p:nvPr userDrawn="1">
            <p:custDataLst>
              <p:tags r:id="rId5"/>
            </p:custDataLst>
            <p:extLst>
              <p:ext uri="{D42A27DB-BD31-4B8C-83A1-F6EECF244321}">
                <p14:modId xmlns:p14="http://schemas.microsoft.com/office/powerpoint/2010/main" val="5837996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11" imgW="270" imgH="270" progId="TCLayout.ActiveDocument.1">
                  <p:embed/>
                </p:oleObj>
              </mc:Choice>
              <mc:Fallback>
                <p:oleObj name="think-cell Slide" r:id="rId11" imgW="270" imgH="270" progId="TCLayout.ActiveDocument.1">
                  <p:embed/>
                  <p:pic>
                    <p:nvPicPr>
                      <p:cNvPr id="10" name="Objekt 9" hidden="1"/>
                      <p:cNvPicPr/>
                      <p:nvPr/>
                    </p:nvPicPr>
                    <p:blipFill>
                      <a:blip r:embed="rId8"/>
                      <a:stretch>
                        <a:fillRect/>
                      </a:stretch>
                    </p:blipFill>
                    <p:spPr>
                      <a:xfrm>
                        <a:off x="1588" y="1588"/>
                        <a:ext cx="1587" cy="1587"/>
                      </a:xfrm>
                      <a:prstGeom prst="rect">
                        <a:avLst/>
                      </a:prstGeom>
                    </p:spPr>
                  </p:pic>
                </p:oleObj>
              </mc:Fallback>
            </mc:AlternateContent>
          </a:graphicData>
        </a:graphic>
      </p:graphicFrame>
      <p:sp>
        <p:nvSpPr>
          <p:cNvPr id="11" name="Text Box 7"/>
          <p:cNvSpPr txBox="1">
            <a:spLocks noChangeArrowheads="1"/>
          </p:cNvSpPr>
          <p:nvPr userDrawn="1"/>
        </p:nvSpPr>
        <p:spPr bwMode="auto">
          <a:xfrm>
            <a:off x="431800" y="6566738"/>
            <a:ext cx="1893147" cy="128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eaLnBrk="0" fontAlgn="base" hangingPunct="0">
              <a:lnSpc>
                <a:spcPts val="1000"/>
              </a:lnSpc>
              <a:spcBef>
                <a:spcPct val="0"/>
              </a:spcBef>
              <a:spcAft>
                <a:spcPct val="0"/>
              </a:spcAft>
            </a:pPr>
            <a:r>
              <a:rPr lang="de-AT" sz="900">
                <a:solidFill>
                  <a:srgbClr val="808080"/>
                </a:solidFill>
              </a:rPr>
              <a:t>© VERBUND AG, www.verbund.com</a:t>
            </a:r>
          </a:p>
        </p:txBody>
      </p:sp>
      <p:pic>
        <p:nvPicPr>
          <p:cNvPr id="13" name="Picture 2" descr="Verbund_Logo_RGB_AI"/>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431800" y="407145"/>
            <a:ext cx="863600" cy="17621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7" descr="Kapiteltrenner 1"/>
          <p:cNvPicPr>
            <a:picLocks noChangeAspect="1" noChangeArrowheads="1"/>
          </p:cNvPicPr>
          <p:nvPr userDrawn="1"/>
        </p:nvPicPr>
        <p:blipFill rotWithShape="1">
          <a:blip r:embed="rId10" cstate="print">
            <a:extLst>
              <a:ext uri="{28A0092B-C50C-407E-A947-70E740481C1C}">
                <a14:useLocalDpi xmlns:a14="http://schemas.microsoft.com/office/drawing/2010/main" val="0"/>
              </a:ext>
            </a:extLst>
          </a:blip>
          <a:srcRect l="1787" r="-1"/>
          <a:stretch/>
        </p:blipFill>
        <p:spPr bwMode="auto">
          <a:xfrm>
            <a:off x="7486650" y="1681163"/>
            <a:ext cx="1657350" cy="3595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94429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el und Inhalt mit Fußnote">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extLst>
              <p:ext uri="{D42A27DB-BD31-4B8C-83A1-F6EECF244321}">
                <p14:modId xmlns:p14="http://schemas.microsoft.com/office/powerpoint/2010/main" val="321515946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9" imgW="270" imgH="270" progId="TCLayout.ActiveDocument.1">
                  <p:embed/>
                </p:oleObj>
              </mc:Choice>
              <mc:Fallback>
                <p:oleObj name="think-cell Folie" r:id="rId9" imgW="270" imgH="270" progId="TCLayout.ActiveDocument.1">
                  <p:embed/>
                  <p:pic>
                    <p:nvPicPr>
                      <p:cNvPr id="7" name="Objekt 6" hidden="1"/>
                      <p:cNvPicPr/>
                      <p:nvPr/>
                    </p:nvPicPr>
                    <p:blipFill>
                      <a:blip r:embed="rId10"/>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hasCustomPrompt="1"/>
            <p:custDataLst>
              <p:tags r:id="rId2"/>
            </p:custDataLst>
          </p:nvPr>
        </p:nvSpPr>
        <p:spPr>
          <a:xfrm>
            <a:off x="431800" y="981075"/>
            <a:ext cx="6861175" cy="564257"/>
          </a:xfrm>
        </p:spPr>
        <p:txBody>
          <a:bodyPr/>
          <a:lstStyle/>
          <a:p>
            <a:r>
              <a:rPr lang="de-AT" dirty="0"/>
              <a:t>Das ist eine 2-zeilige Headline des Folienmasters.</a:t>
            </a:r>
            <a:br>
              <a:rPr lang="de-AT" dirty="0"/>
            </a:br>
            <a:r>
              <a:rPr lang="de-AT" dirty="0"/>
              <a:t>Arial </a:t>
            </a:r>
            <a:r>
              <a:rPr lang="de-AT" dirty="0" err="1"/>
              <a:t>regular</a:t>
            </a:r>
            <a:r>
              <a:rPr lang="de-AT" dirty="0"/>
              <a:t>, 22/22 Pt</a:t>
            </a:r>
          </a:p>
        </p:txBody>
      </p:sp>
      <p:sp>
        <p:nvSpPr>
          <p:cNvPr id="3" name="Inhaltsplatzhalter 2"/>
          <p:cNvSpPr>
            <a:spLocks noGrp="1"/>
          </p:cNvSpPr>
          <p:nvPr>
            <p:ph idx="1" hasCustomPrompt="1"/>
            <p:custDataLst>
              <p:tags r:id="rId3"/>
            </p:custDataLst>
          </p:nvPr>
        </p:nvSpPr>
        <p:spPr>
          <a:xfrm>
            <a:off x="431800" y="1627188"/>
            <a:ext cx="6862763" cy="507831"/>
          </a:xfrm>
        </p:spPr>
        <p:txBody>
          <a:bodyPr/>
          <a:lstStyle>
            <a:lvl1pPr>
              <a:defRPr>
                <a:solidFill>
                  <a:schemeClr val="tx1"/>
                </a:solidFill>
              </a:defRPr>
            </a:lvl1pPr>
            <a:lvl2pPr>
              <a:defRPr/>
            </a:lvl2pPr>
          </a:lstStyle>
          <a:p>
            <a:pPr lvl="0"/>
            <a:r>
              <a:rPr lang="de-DE" dirty="0"/>
              <a:t>Das ist Hierarchie 1 ohne Bullet Point, Arial, 15 </a:t>
            </a:r>
            <a:r>
              <a:rPr lang="de-DE" dirty="0" err="1"/>
              <a:t>pt</a:t>
            </a:r>
            <a:r>
              <a:rPr lang="de-DE" dirty="0"/>
              <a:t> / ZA 1,1</a:t>
            </a:r>
          </a:p>
          <a:p>
            <a:pPr lvl="1"/>
            <a:r>
              <a:rPr lang="de-DE" dirty="0"/>
              <a:t>Das ist ein Bullet Point schwarz, Hierarchie 2, 15 </a:t>
            </a:r>
            <a:r>
              <a:rPr lang="de-DE" dirty="0" err="1"/>
              <a:t>pt</a:t>
            </a:r>
            <a:r>
              <a:rPr lang="de-DE" dirty="0"/>
              <a:t> / ZA 1,1</a:t>
            </a:r>
            <a:endParaRPr lang="de-AT" dirty="0"/>
          </a:p>
        </p:txBody>
      </p:sp>
      <p:sp>
        <p:nvSpPr>
          <p:cNvPr id="4" name="Datumsplatzhalter 3"/>
          <p:cNvSpPr>
            <a:spLocks noGrp="1"/>
          </p:cNvSpPr>
          <p:nvPr>
            <p:ph type="dt" sz="half" idx="10"/>
            <p:custDataLst>
              <p:tags r:id="rId4"/>
            </p:custDataLst>
          </p:nvPr>
        </p:nvSpPr>
        <p:spPr/>
        <p:txBody>
          <a:bodyPr/>
          <a:lstStyle>
            <a:lvl1pPr>
              <a:defRPr/>
            </a:lvl1pPr>
          </a:lstStyle>
          <a:p>
            <a:r>
              <a:rPr lang="de-DE"/>
              <a:t>13.12.2024</a:t>
            </a:r>
          </a:p>
        </p:txBody>
      </p:sp>
      <p:sp>
        <p:nvSpPr>
          <p:cNvPr id="5" name="Foliennummernplatzhalter 4"/>
          <p:cNvSpPr>
            <a:spLocks noGrp="1"/>
          </p:cNvSpPr>
          <p:nvPr>
            <p:ph type="sldNum" sz="quarter" idx="11"/>
            <p:custDataLst>
              <p:tags r:id="rId5"/>
            </p:custDataLst>
          </p:nvPr>
        </p:nvSpPr>
        <p:spPr/>
        <p:txBody>
          <a:bodyPr/>
          <a:lstStyle>
            <a:lvl1pPr>
              <a:defRPr/>
            </a:lvl1pPr>
          </a:lstStyle>
          <a:p>
            <a:pPr algn="r"/>
            <a:r>
              <a:rPr lang="de-DE"/>
              <a:t>Seite </a:t>
            </a:r>
            <a:fld id="{DA7C5908-43A2-4734-906C-248E75A07F0B}" type="slidenum">
              <a:rPr lang="de-DE" smtClean="0"/>
              <a:pPr algn="r"/>
              <a:t>‹Nr.›</a:t>
            </a:fld>
            <a:endParaRPr lang="de-DE" dirty="0"/>
          </a:p>
        </p:txBody>
      </p:sp>
      <p:sp>
        <p:nvSpPr>
          <p:cNvPr id="6" name="Fußzeilenplatzhalter 5"/>
          <p:cNvSpPr>
            <a:spLocks noGrp="1"/>
          </p:cNvSpPr>
          <p:nvPr>
            <p:ph type="ftr" sz="quarter" idx="12"/>
            <p:custDataLst>
              <p:tags r:id="rId6"/>
            </p:custDataLst>
          </p:nvPr>
        </p:nvSpPr>
        <p:spPr/>
        <p:txBody>
          <a:bodyPr/>
          <a:lstStyle>
            <a:lvl1pPr>
              <a:defRPr/>
            </a:lvl1pPr>
          </a:lstStyle>
          <a:p>
            <a:r>
              <a:rPr lang="de-DE"/>
              <a:t>Technische Modellierung - Teil II</a:t>
            </a:r>
          </a:p>
        </p:txBody>
      </p:sp>
      <p:sp>
        <p:nvSpPr>
          <p:cNvPr id="10" name="Textplatzhalter 9"/>
          <p:cNvSpPr>
            <a:spLocks noGrp="1"/>
          </p:cNvSpPr>
          <p:nvPr>
            <p:ph type="body" sz="quarter" idx="14" hasCustomPrompt="1"/>
          </p:nvPr>
        </p:nvSpPr>
        <p:spPr>
          <a:xfrm>
            <a:off x="431800" y="6241950"/>
            <a:ext cx="6861175" cy="169277"/>
          </a:xfrm>
        </p:spPr>
        <p:txBody>
          <a:bodyPr anchor="b"/>
          <a:lstStyle>
            <a:lvl1pPr>
              <a:defRPr sz="1000" baseline="0"/>
            </a:lvl1pPr>
            <a:lvl2pPr>
              <a:defRPr sz="1000"/>
            </a:lvl2pPr>
            <a:lvl3pPr>
              <a:defRPr sz="1000"/>
            </a:lvl3pPr>
            <a:lvl4pPr>
              <a:defRPr sz="1000"/>
            </a:lvl4pPr>
            <a:lvl5pPr>
              <a:defRPr sz="1000"/>
            </a:lvl5pPr>
          </a:lstStyle>
          <a:p>
            <a:pPr lvl="0"/>
            <a:r>
              <a:rPr lang="de-DE" dirty="0"/>
              <a:t>Hier steht eine Fußnote in 10 </a:t>
            </a:r>
            <a:r>
              <a:rPr lang="de-DE" dirty="0" err="1"/>
              <a:t>pt</a:t>
            </a:r>
            <a:r>
              <a:rPr lang="de-DE" dirty="0"/>
              <a:t> Schriftgröße</a:t>
            </a:r>
            <a:endParaRPr lang="de-AT" dirty="0"/>
          </a:p>
        </p:txBody>
      </p:sp>
      <p:graphicFrame>
        <p:nvGraphicFramePr>
          <p:cNvPr id="9" name="Objekt 8" hidden="1"/>
          <p:cNvGraphicFramePr>
            <a:graphicFrameLocks noChangeAspect="1"/>
          </p:cNvGraphicFramePr>
          <p:nvPr userDrawn="1">
            <p:custDataLst>
              <p:tags r:id="rId7"/>
            </p:custDataLst>
            <p:extLst>
              <p:ext uri="{D42A27DB-BD31-4B8C-83A1-F6EECF244321}">
                <p14:modId xmlns:p14="http://schemas.microsoft.com/office/powerpoint/2010/main" val="321515946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11" imgW="270" imgH="270" progId="TCLayout.ActiveDocument.1">
                  <p:embed/>
                </p:oleObj>
              </mc:Choice>
              <mc:Fallback>
                <p:oleObj name="think-cell Slide" r:id="rId11" imgW="270" imgH="270" progId="TCLayout.ActiveDocument.1">
                  <p:embed/>
                  <p:pic>
                    <p:nvPicPr>
                      <p:cNvPr id="9" name="Objekt 8" hidden="1"/>
                      <p:cNvPicPr/>
                      <p:nvPr/>
                    </p:nvPicPr>
                    <p:blipFill>
                      <a:blip r:embed="rId10"/>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876131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 und Inhalt_ohne Fußnote">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extLst>
              <p:ext uri="{D42A27DB-BD31-4B8C-83A1-F6EECF244321}">
                <p14:modId xmlns:p14="http://schemas.microsoft.com/office/powerpoint/2010/main" val="347287124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9" imgW="270" imgH="270" progId="TCLayout.ActiveDocument.1">
                  <p:embed/>
                </p:oleObj>
              </mc:Choice>
              <mc:Fallback>
                <p:oleObj name="think-cell Folie" r:id="rId9" imgW="270" imgH="270" progId="TCLayout.ActiveDocument.1">
                  <p:embed/>
                  <p:pic>
                    <p:nvPicPr>
                      <p:cNvPr id="7" name="Objekt 6" hidden="1"/>
                      <p:cNvPicPr/>
                      <p:nvPr/>
                    </p:nvPicPr>
                    <p:blipFill>
                      <a:blip r:embed="rId10"/>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hasCustomPrompt="1"/>
            <p:custDataLst>
              <p:tags r:id="rId2"/>
            </p:custDataLst>
          </p:nvPr>
        </p:nvSpPr>
        <p:spPr>
          <a:xfrm>
            <a:off x="431800" y="981075"/>
            <a:ext cx="6861175" cy="564257"/>
          </a:xfrm>
        </p:spPr>
        <p:txBody>
          <a:bodyPr/>
          <a:lstStyle/>
          <a:p>
            <a:r>
              <a:rPr lang="de-AT" dirty="0"/>
              <a:t>Das ist eine 2-zeilige Headline des Folienmasters.</a:t>
            </a:r>
            <a:br>
              <a:rPr lang="de-AT" dirty="0"/>
            </a:br>
            <a:r>
              <a:rPr lang="de-AT" dirty="0"/>
              <a:t>Arial </a:t>
            </a:r>
            <a:r>
              <a:rPr lang="de-AT" dirty="0" err="1"/>
              <a:t>regular</a:t>
            </a:r>
            <a:r>
              <a:rPr lang="de-AT" dirty="0"/>
              <a:t>, 22/22 Pt</a:t>
            </a:r>
          </a:p>
        </p:txBody>
      </p:sp>
      <p:sp>
        <p:nvSpPr>
          <p:cNvPr id="3" name="Inhaltsplatzhalter 2"/>
          <p:cNvSpPr>
            <a:spLocks noGrp="1"/>
          </p:cNvSpPr>
          <p:nvPr>
            <p:ph idx="1" hasCustomPrompt="1"/>
            <p:custDataLst>
              <p:tags r:id="rId3"/>
            </p:custDataLst>
          </p:nvPr>
        </p:nvSpPr>
        <p:spPr>
          <a:xfrm>
            <a:off x="431800" y="1627188"/>
            <a:ext cx="6862763" cy="507831"/>
          </a:xfrm>
        </p:spPr>
        <p:txBody>
          <a:bodyPr/>
          <a:lstStyle>
            <a:lvl1pPr>
              <a:defRPr>
                <a:solidFill>
                  <a:schemeClr val="tx1"/>
                </a:solidFill>
              </a:defRPr>
            </a:lvl1pPr>
            <a:lvl2pPr>
              <a:defRPr/>
            </a:lvl2pPr>
          </a:lstStyle>
          <a:p>
            <a:pPr lvl="0"/>
            <a:r>
              <a:rPr lang="de-DE" dirty="0"/>
              <a:t>Das ist Hierarchie 1 ohne Bullet Point, Arial, 15 </a:t>
            </a:r>
            <a:r>
              <a:rPr lang="de-DE" dirty="0" err="1"/>
              <a:t>pt</a:t>
            </a:r>
            <a:r>
              <a:rPr lang="de-DE" dirty="0"/>
              <a:t> / ZA 1,1</a:t>
            </a:r>
          </a:p>
          <a:p>
            <a:pPr lvl="1"/>
            <a:r>
              <a:rPr lang="de-DE" dirty="0"/>
              <a:t>Das ist ein Bullet Point schwarz, Hierarchie 2, 15 </a:t>
            </a:r>
            <a:r>
              <a:rPr lang="de-DE" dirty="0" err="1"/>
              <a:t>pt</a:t>
            </a:r>
            <a:r>
              <a:rPr lang="de-DE" dirty="0"/>
              <a:t> / ZA 1,1</a:t>
            </a:r>
            <a:endParaRPr lang="de-AT" dirty="0"/>
          </a:p>
        </p:txBody>
      </p:sp>
      <p:sp>
        <p:nvSpPr>
          <p:cNvPr id="4" name="Datumsplatzhalter 3"/>
          <p:cNvSpPr>
            <a:spLocks noGrp="1"/>
          </p:cNvSpPr>
          <p:nvPr>
            <p:ph type="dt" sz="half" idx="10"/>
            <p:custDataLst>
              <p:tags r:id="rId4"/>
            </p:custDataLst>
          </p:nvPr>
        </p:nvSpPr>
        <p:spPr/>
        <p:txBody>
          <a:bodyPr/>
          <a:lstStyle>
            <a:lvl1pPr>
              <a:defRPr/>
            </a:lvl1pPr>
          </a:lstStyle>
          <a:p>
            <a:r>
              <a:rPr lang="de-DE"/>
              <a:t>13.12.2024</a:t>
            </a:r>
          </a:p>
        </p:txBody>
      </p:sp>
      <p:sp>
        <p:nvSpPr>
          <p:cNvPr id="5" name="Foliennummernplatzhalter 4"/>
          <p:cNvSpPr>
            <a:spLocks noGrp="1"/>
          </p:cNvSpPr>
          <p:nvPr>
            <p:ph type="sldNum" sz="quarter" idx="11"/>
            <p:custDataLst>
              <p:tags r:id="rId5"/>
            </p:custDataLst>
          </p:nvPr>
        </p:nvSpPr>
        <p:spPr/>
        <p:txBody>
          <a:bodyPr/>
          <a:lstStyle>
            <a:lvl1pPr>
              <a:defRPr/>
            </a:lvl1pPr>
          </a:lstStyle>
          <a:p>
            <a:pPr algn="r"/>
            <a:r>
              <a:rPr lang="de-DE"/>
              <a:t>Seite </a:t>
            </a:r>
            <a:fld id="{DA7C5908-43A2-4734-906C-248E75A07F0B}" type="slidenum">
              <a:rPr lang="de-DE" smtClean="0"/>
              <a:pPr algn="r"/>
              <a:t>‹Nr.›</a:t>
            </a:fld>
            <a:endParaRPr lang="de-DE" dirty="0"/>
          </a:p>
        </p:txBody>
      </p:sp>
      <p:sp>
        <p:nvSpPr>
          <p:cNvPr id="6" name="Fußzeilenplatzhalter 5"/>
          <p:cNvSpPr>
            <a:spLocks noGrp="1"/>
          </p:cNvSpPr>
          <p:nvPr>
            <p:ph type="ftr" sz="quarter" idx="12"/>
            <p:custDataLst>
              <p:tags r:id="rId6"/>
            </p:custDataLst>
          </p:nvPr>
        </p:nvSpPr>
        <p:spPr/>
        <p:txBody>
          <a:bodyPr/>
          <a:lstStyle>
            <a:lvl1pPr>
              <a:defRPr/>
            </a:lvl1pPr>
          </a:lstStyle>
          <a:p>
            <a:r>
              <a:rPr lang="de-DE"/>
              <a:t>Technische Modellierung - Teil II</a:t>
            </a:r>
          </a:p>
        </p:txBody>
      </p:sp>
      <p:graphicFrame>
        <p:nvGraphicFramePr>
          <p:cNvPr id="9" name="Objekt 8" hidden="1"/>
          <p:cNvGraphicFramePr>
            <a:graphicFrameLocks noChangeAspect="1"/>
          </p:cNvGraphicFramePr>
          <p:nvPr userDrawn="1">
            <p:custDataLst>
              <p:tags r:id="rId7"/>
            </p:custDataLst>
            <p:extLst>
              <p:ext uri="{D42A27DB-BD31-4B8C-83A1-F6EECF244321}">
                <p14:modId xmlns:p14="http://schemas.microsoft.com/office/powerpoint/2010/main" val="238059133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11" imgW="270" imgH="270" progId="TCLayout.ActiveDocument.1">
                  <p:embed/>
                </p:oleObj>
              </mc:Choice>
              <mc:Fallback>
                <p:oleObj name="think-cell Slide" r:id="rId11" imgW="270" imgH="270" progId="TCLayout.ActiveDocument.1">
                  <p:embed/>
                  <p:pic>
                    <p:nvPicPr>
                      <p:cNvPr id="9" name="Objekt 8" hidden="1"/>
                      <p:cNvPicPr/>
                      <p:nvPr/>
                    </p:nvPicPr>
                    <p:blipFill>
                      <a:blip r:embed="rId10"/>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1900605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GB"/>
          </a:p>
        </p:txBody>
      </p:sp>
      <p:sp>
        <p:nvSpPr>
          <p:cNvPr id="3" name="Datumsplatzhalter 2"/>
          <p:cNvSpPr>
            <a:spLocks noGrp="1"/>
          </p:cNvSpPr>
          <p:nvPr>
            <p:ph type="dt" sz="half" idx="10"/>
          </p:nvPr>
        </p:nvSpPr>
        <p:spPr/>
        <p:txBody>
          <a:bodyPr/>
          <a:lstStyle/>
          <a:p>
            <a:pPr eaLnBrk="0" fontAlgn="base" hangingPunct="0">
              <a:spcBef>
                <a:spcPct val="0"/>
              </a:spcBef>
              <a:spcAft>
                <a:spcPct val="0"/>
              </a:spcAft>
            </a:pPr>
            <a:r>
              <a:rPr lang="de-DE"/>
              <a:t>13.12.2024</a:t>
            </a:r>
            <a:endParaRPr lang="de-AT"/>
          </a:p>
        </p:txBody>
      </p:sp>
      <p:sp>
        <p:nvSpPr>
          <p:cNvPr id="4" name="Foliennummernplatzhalter 3"/>
          <p:cNvSpPr>
            <a:spLocks noGrp="1"/>
          </p:cNvSpPr>
          <p:nvPr>
            <p:ph type="sldNum" sz="quarter" idx="11"/>
          </p:nvPr>
        </p:nvSpPr>
        <p:spPr/>
        <p:txBody>
          <a:bodyPr/>
          <a:lstStyle/>
          <a:p>
            <a:pPr algn="r" eaLnBrk="0" fontAlgn="base" hangingPunct="0">
              <a:spcBef>
                <a:spcPct val="0"/>
              </a:spcBef>
              <a:spcAft>
                <a:spcPct val="0"/>
              </a:spcAft>
            </a:pPr>
            <a:r>
              <a:rPr lang="de-AT"/>
              <a:t>Seite </a:t>
            </a:r>
            <a:fld id="{56C9A048-A28E-493E-A30E-F5A55EC874C9}" type="slidenum">
              <a:rPr lang="de-AT" smtClean="0"/>
              <a:pPr algn="r" eaLnBrk="0" fontAlgn="base" hangingPunct="0">
                <a:spcBef>
                  <a:spcPct val="0"/>
                </a:spcBef>
                <a:spcAft>
                  <a:spcPct val="0"/>
                </a:spcAft>
              </a:pPr>
              <a:t>‹Nr.›</a:t>
            </a:fld>
            <a:endParaRPr lang="de-AT" dirty="0"/>
          </a:p>
        </p:txBody>
      </p:sp>
      <p:sp>
        <p:nvSpPr>
          <p:cNvPr id="5" name="Fußzeilenplatzhalter 4"/>
          <p:cNvSpPr>
            <a:spLocks noGrp="1"/>
          </p:cNvSpPr>
          <p:nvPr>
            <p:ph type="ftr" sz="quarter" idx="12"/>
          </p:nvPr>
        </p:nvSpPr>
        <p:spPr/>
        <p:txBody>
          <a:bodyPr/>
          <a:lstStyle/>
          <a:p>
            <a:pPr eaLnBrk="0" fontAlgn="base" hangingPunct="0">
              <a:spcBef>
                <a:spcPct val="0"/>
              </a:spcBef>
              <a:spcAft>
                <a:spcPct val="0"/>
              </a:spcAft>
            </a:pPr>
            <a:r>
              <a:rPr lang="de-AT"/>
              <a:t>Technische Modellierung - Teil II</a:t>
            </a:r>
            <a:endParaRPr lang="de-AT" dirty="0"/>
          </a:p>
        </p:txBody>
      </p:sp>
    </p:spTree>
    <p:extLst>
      <p:ext uri="{BB962C8B-B14F-4D97-AF65-F5344CB8AC3E}">
        <p14:creationId xmlns:p14="http://schemas.microsoft.com/office/powerpoint/2010/main" val="2403867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ild mit Bildunterschrift">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extLst>
              <p:ext uri="{D42A27DB-BD31-4B8C-83A1-F6EECF244321}">
                <p14:modId xmlns:p14="http://schemas.microsoft.com/office/powerpoint/2010/main" val="424598873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10" imgW="270" imgH="270" progId="TCLayout.ActiveDocument.1">
                  <p:embed/>
                </p:oleObj>
              </mc:Choice>
              <mc:Fallback>
                <p:oleObj name="think-cell Folie" r:id="rId10" imgW="270" imgH="270" progId="TCLayout.ActiveDocument.1">
                  <p:embed/>
                  <p:pic>
                    <p:nvPicPr>
                      <p:cNvPr id="7" name="Objekt 6" hidden="1"/>
                      <p:cNvPicPr/>
                      <p:nvPr/>
                    </p:nvPicPr>
                    <p:blipFill>
                      <a:blip r:embed="rId11"/>
                      <a:stretch>
                        <a:fillRect/>
                      </a:stretch>
                    </p:blipFill>
                    <p:spPr>
                      <a:xfrm>
                        <a:off x="1588" y="1588"/>
                        <a:ext cx="1587" cy="1587"/>
                      </a:xfrm>
                      <a:prstGeom prst="rect">
                        <a:avLst/>
                      </a:prstGeom>
                    </p:spPr>
                  </p:pic>
                </p:oleObj>
              </mc:Fallback>
            </mc:AlternateContent>
          </a:graphicData>
        </a:graphic>
      </p:graphicFrame>
      <p:sp>
        <p:nvSpPr>
          <p:cNvPr id="11" name="Inhaltsplatzhalter 10"/>
          <p:cNvSpPr>
            <a:spLocks noGrp="1"/>
          </p:cNvSpPr>
          <p:nvPr>
            <p:ph sz="quarter" idx="15" hasCustomPrompt="1"/>
            <p:custDataLst>
              <p:tags r:id="rId2"/>
            </p:custDataLst>
          </p:nvPr>
        </p:nvSpPr>
        <p:spPr>
          <a:xfrm>
            <a:off x="431800" y="1681162"/>
            <a:ext cx="8280399" cy="4230687"/>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sp>
        <p:nvSpPr>
          <p:cNvPr id="2" name="Titel 1"/>
          <p:cNvSpPr>
            <a:spLocks noGrp="1"/>
          </p:cNvSpPr>
          <p:nvPr>
            <p:ph type="title" hasCustomPrompt="1"/>
            <p:custDataLst>
              <p:tags r:id="rId3"/>
            </p:custDataLst>
          </p:nvPr>
        </p:nvSpPr>
        <p:spPr/>
        <p:txBody>
          <a:bodyPr/>
          <a:lstStyle>
            <a:lvl1pPr>
              <a:defRPr/>
            </a:lvl1pPr>
          </a:lstStyle>
          <a:p>
            <a:r>
              <a:rPr lang="de-DE" dirty="0"/>
              <a:t>Bildfolie</a:t>
            </a:r>
            <a:endParaRPr lang="de-AT" dirty="0"/>
          </a:p>
        </p:txBody>
      </p:sp>
      <p:sp>
        <p:nvSpPr>
          <p:cNvPr id="3" name="Inhaltsplatzhalter 2"/>
          <p:cNvSpPr>
            <a:spLocks noGrp="1"/>
          </p:cNvSpPr>
          <p:nvPr>
            <p:ph idx="1" hasCustomPrompt="1"/>
            <p:custDataLst>
              <p:tags r:id="rId4"/>
            </p:custDataLst>
          </p:nvPr>
        </p:nvSpPr>
        <p:spPr>
          <a:xfrm>
            <a:off x="431800" y="6054334"/>
            <a:ext cx="6862763" cy="359073"/>
          </a:xfrm>
        </p:spPr>
        <p:txBody>
          <a:bodyPr/>
          <a:lstStyle>
            <a:lvl1pPr>
              <a:lnSpc>
                <a:spcPts val="1400"/>
              </a:lnSpc>
              <a:defRPr sz="1200"/>
            </a:lvl1pPr>
            <a:lvl2pPr>
              <a:lnSpc>
                <a:spcPts val="1400"/>
              </a:lnSpc>
              <a:defRPr sz="1400"/>
            </a:lvl2pPr>
            <a:lvl3pPr>
              <a:lnSpc>
                <a:spcPts val="1400"/>
              </a:lnSpc>
              <a:defRPr sz="1400"/>
            </a:lvl3pPr>
            <a:lvl4pPr>
              <a:lnSpc>
                <a:spcPts val="1400"/>
              </a:lnSpc>
              <a:defRPr sz="1400"/>
            </a:lvl4pPr>
            <a:lvl5pPr>
              <a:lnSpc>
                <a:spcPts val="1400"/>
              </a:lnSpc>
              <a:defRPr sz="1400"/>
            </a:lvl5pPr>
          </a:lstStyle>
          <a:p>
            <a:pPr lvl="0"/>
            <a:r>
              <a:rPr lang="de-DE" dirty="0"/>
              <a:t>Das ist eine Erklärung zum Bild, Arial 12 </a:t>
            </a:r>
            <a:r>
              <a:rPr lang="de-DE" dirty="0" err="1"/>
              <a:t>pt</a:t>
            </a:r>
            <a:r>
              <a:rPr lang="de-DE" dirty="0"/>
              <a:t>,</a:t>
            </a:r>
          </a:p>
          <a:p>
            <a:pPr lvl="0"/>
            <a:r>
              <a:rPr lang="de-DE" dirty="0" err="1"/>
              <a:t>Zab</a:t>
            </a:r>
            <a:r>
              <a:rPr lang="de-DE" dirty="0"/>
              <a:t> 14 </a:t>
            </a:r>
            <a:r>
              <a:rPr lang="de-DE" dirty="0" err="1"/>
              <a:t>pt</a:t>
            </a:r>
            <a:endParaRPr lang="de-AT" dirty="0"/>
          </a:p>
        </p:txBody>
      </p:sp>
      <p:sp>
        <p:nvSpPr>
          <p:cNvPr id="4" name="Datumsplatzhalter 3"/>
          <p:cNvSpPr>
            <a:spLocks noGrp="1"/>
          </p:cNvSpPr>
          <p:nvPr>
            <p:ph type="dt" sz="half" idx="10"/>
            <p:custDataLst>
              <p:tags r:id="rId5"/>
            </p:custDataLst>
          </p:nvPr>
        </p:nvSpPr>
        <p:spPr/>
        <p:txBody>
          <a:bodyPr/>
          <a:lstStyle>
            <a:lvl1pPr>
              <a:defRPr/>
            </a:lvl1pPr>
          </a:lstStyle>
          <a:p>
            <a:r>
              <a:rPr lang="de-DE"/>
              <a:t>13.12.2024</a:t>
            </a:r>
          </a:p>
        </p:txBody>
      </p:sp>
      <p:sp>
        <p:nvSpPr>
          <p:cNvPr id="5" name="Foliennummernplatzhalter 4"/>
          <p:cNvSpPr>
            <a:spLocks noGrp="1"/>
          </p:cNvSpPr>
          <p:nvPr>
            <p:ph type="sldNum" sz="quarter" idx="11"/>
            <p:custDataLst>
              <p:tags r:id="rId6"/>
            </p:custDataLst>
          </p:nvPr>
        </p:nvSpPr>
        <p:spPr/>
        <p:txBody>
          <a:bodyPr/>
          <a:lstStyle>
            <a:lvl1pPr>
              <a:defRPr/>
            </a:lvl1pPr>
          </a:lstStyle>
          <a:p>
            <a:pPr algn="r"/>
            <a:r>
              <a:rPr lang="de-DE"/>
              <a:t>Seite </a:t>
            </a:r>
            <a:fld id="{DA7C5908-43A2-4734-906C-248E75A07F0B}" type="slidenum">
              <a:rPr lang="de-DE" smtClean="0"/>
              <a:pPr algn="r"/>
              <a:t>‹Nr.›</a:t>
            </a:fld>
            <a:endParaRPr lang="de-DE" dirty="0"/>
          </a:p>
        </p:txBody>
      </p:sp>
      <p:sp>
        <p:nvSpPr>
          <p:cNvPr id="6" name="Fußzeilenplatzhalter 5"/>
          <p:cNvSpPr>
            <a:spLocks noGrp="1"/>
          </p:cNvSpPr>
          <p:nvPr>
            <p:ph type="ftr" sz="quarter" idx="12"/>
            <p:custDataLst>
              <p:tags r:id="rId7"/>
            </p:custDataLst>
          </p:nvPr>
        </p:nvSpPr>
        <p:spPr/>
        <p:txBody>
          <a:bodyPr/>
          <a:lstStyle>
            <a:lvl1pPr>
              <a:defRPr/>
            </a:lvl1pPr>
          </a:lstStyle>
          <a:p>
            <a:r>
              <a:rPr lang="de-DE"/>
              <a:t>Technische Modellierung - Teil II</a:t>
            </a:r>
          </a:p>
        </p:txBody>
      </p:sp>
      <p:graphicFrame>
        <p:nvGraphicFramePr>
          <p:cNvPr id="9" name="Objekt 8" hidden="1"/>
          <p:cNvGraphicFramePr>
            <a:graphicFrameLocks noChangeAspect="1"/>
          </p:cNvGraphicFramePr>
          <p:nvPr userDrawn="1">
            <p:custDataLst>
              <p:tags r:id="rId8"/>
            </p:custDataLst>
            <p:extLst>
              <p:ext uri="{D42A27DB-BD31-4B8C-83A1-F6EECF244321}">
                <p14:modId xmlns:p14="http://schemas.microsoft.com/office/powerpoint/2010/main" val="424598873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12" imgW="270" imgH="270" progId="TCLayout.ActiveDocument.1">
                  <p:embed/>
                </p:oleObj>
              </mc:Choice>
              <mc:Fallback>
                <p:oleObj name="think-cell Slide" r:id="rId12" imgW="270" imgH="270" progId="TCLayout.ActiveDocument.1">
                  <p:embed/>
                  <p:pic>
                    <p:nvPicPr>
                      <p:cNvPr id="9" name="Objekt 8" hidden="1"/>
                      <p:cNvPicPr/>
                      <p:nvPr/>
                    </p:nvPicPr>
                    <p:blipFill>
                      <a:blip r:embed="rId11"/>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1491888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ext + Bild mit Bildunterschrift">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extLst>
              <p:ext uri="{D42A27DB-BD31-4B8C-83A1-F6EECF244321}">
                <p14:modId xmlns:p14="http://schemas.microsoft.com/office/powerpoint/2010/main" val="138090715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10" imgW="270" imgH="270" progId="TCLayout.ActiveDocument.1">
                  <p:embed/>
                </p:oleObj>
              </mc:Choice>
              <mc:Fallback>
                <p:oleObj name="think-cell Folie" r:id="rId10" imgW="270" imgH="270" progId="TCLayout.ActiveDocument.1">
                  <p:embed/>
                  <p:pic>
                    <p:nvPicPr>
                      <p:cNvPr id="7" name="Objekt 6" hidden="1"/>
                      <p:cNvPicPr/>
                      <p:nvPr/>
                    </p:nvPicPr>
                    <p:blipFill>
                      <a:blip r:embed="rId11"/>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hasCustomPrompt="1"/>
            <p:custDataLst>
              <p:tags r:id="rId2"/>
            </p:custDataLst>
          </p:nvPr>
        </p:nvSpPr>
        <p:spPr/>
        <p:txBody>
          <a:bodyPr/>
          <a:lstStyle>
            <a:lvl1pPr>
              <a:defRPr/>
            </a:lvl1pPr>
          </a:lstStyle>
          <a:p>
            <a:r>
              <a:rPr lang="de-DE" dirty="0"/>
              <a:t>Text mit erklärenden Bild und Bildunterschrift</a:t>
            </a:r>
            <a:endParaRPr lang="de-AT" dirty="0"/>
          </a:p>
        </p:txBody>
      </p:sp>
      <p:sp>
        <p:nvSpPr>
          <p:cNvPr id="3" name="Inhaltsplatzhalter 2"/>
          <p:cNvSpPr>
            <a:spLocks noGrp="1"/>
          </p:cNvSpPr>
          <p:nvPr>
            <p:ph idx="1" hasCustomPrompt="1"/>
            <p:custDataLst>
              <p:tags r:id="rId3"/>
            </p:custDataLst>
          </p:nvPr>
        </p:nvSpPr>
        <p:spPr>
          <a:xfrm>
            <a:off x="431801" y="1627188"/>
            <a:ext cx="4046538" cy="2793072"/>
          </a:xfrm>
        </p:spPr>
        <p:txBody>
          <a:bodyPr/>
          <a:lstStyle>
            <a:lvl1pPr>
              <a:defRPr/>
            </a:lvl1pPr>
          </a:lstStyle>
          <a:p>
            <a:pPr lvl="0"/>
            <a:r>
              <a:rPr lang="de-AT" dirty="0"/>
              <a:t>Zwischenüberschrift, Arial </a:t>
            </a:r>
            <a:r>
              <a:rPr lang="de-AT" dirty="0" err="1"/>
              <a:t>Bold</a:t>
            </a:r>
            <a:r>
              <a:rPr lang="de-AT" dirty="0"/>
              <a:t> 15 </a:t>
            </a:r>
            <a:r>
              <a:rPr lang="de-AT" dirty="0" err="1"/>
              <a:t>pt</a:t>
            </a:r>
            <a:endParaRPr lang="de-AT" dirty="0"/>
          </a:p>
          <a:p>
            <a:pPr lvl="0"/>
            <a:r>
              <a:rPr lang="de-AT" dirty="0"/>
              <a:t>Arial Regular 15 </a:t>
            </a:r>
            <a:r>
              <a:rPr lang="de-AT" dirty="0" err="1"/>
              <a:t>pt</a:t>
            </a:r>
            <a:r>
              <a:rPr lang="de-AT" dirty="0"/>
              <a:t>. Jemand musste Josef K. verleumdet haben, denn ohne dass er etwas Böses getan hätte, wurde er eines Morgens verhaftet. "Wie ein Hund!" sagte er, es war, als sollte die Scham ihn überleben.</a:t>
            </a:r>
          </a:p>
          <a:p>
            <a:pPr lvl="0"/>
            <a:r>
              <a:rPr lang="de-AT" dirty="0"/>
              <a:t>Arial Regular 15 </a:t>
            </a:r>
            <a:r>
              <a:rPr lang="de-AT" dirty="0" err="1"/>
              <a:t>pt</a:t>
            </a:r>
            <a:r>
              <a:rPr lang="de-AT" dirty="0"/>
              <a:t>. Jemand musste Josef K. verleumdet haben, denn ohne dass er etwas Böses getan hätte, wurde er eines Morgens verhaftet. "Wie ein Hund!" sagte er, es war, als sollte die Scham ihn überleben.</a:t>
            </a:r>
          </a:p>
        </p:txBody>
      </p:sp>
      <p:sp>
        <p:nvSpPr>
          <p:cNvPr id="4" name="Datumsplatzhalter 3"/>
          <p:cNvSpPr>
            <a:spLocks noGrp="1"/>
          </p:cNvSpPr>
          <p:nvPr>
            <p:ph type="dt" sz="half" idx="10"/>
            <p:custDataLst>
              <p:tags r:id="rId4"/>
            </p:custDataLst>
          </p:nvPr>
        </p:nvSpPr>
        <p:spPr/>
        <p:txBody>
          <a:bodyPr/>
          <a:lstStyle>
            <a:lvl1pPr>
              <a:defRPr/>
            </a:lvl1pPr>
          </a:lstStyle>
          <a:p>
            <a:r>
              <a:rPr lang="de-DE"/>
              <a:t>13.12.2024</a:t>
            </a:r>
          </a:p>
        </p:txBody>
      </p:sp>
      <p:sp>
        <p:nvSpPr>
          <p:cNvPr id="5" name="Foliennummernplatzhalter 4"/>
          <p:cNvSpPr>
            <a:spLocks noGrp="1"/>
          </p:cNvSpPr>
          <p:nvPr>
            <p:ph type="sldNum" sz="quarter" idx="11"/>
            <p:custDataLst>
              <p:tags r:id="rId5"/>
            </p:custDataLst>
          </p:nvPr>
        </p:nvSpPr>
        <p:spPr/>
        <p:txBody>
          <a:bodyPr/>
          <a:lstStyle>
            <a:lvl1pPr>
              <a:defRPr/>
            </a:lvl1pPr>
          </a:lstStyle>
          <a:p>
            <a:pPr algn="r"/>
            <a:r>
              <a:rPr lang="de-DE"/>
              <a:t>Seite </a:t>
            </a:r>
            <a:fld id="{DA7C5908-43A2-4734-906C-248E75A07F0B}" type="slidenum">
              <a:rPr lang="de-DE" smtClean="0"/>
              <a:pPr algn="r"/>
              <a:t>‹Nr.›</a:t>
            </a:fld>
            <a:endParaRPr lang="de-DE" dirty="0"/>
          </a:p>
        </p:txBody>
      </p:sp>
      <p:sp>
        <p:nvSpPr>
          <p:cNvPr id="6" name="Fußzeilenplatzhalter 5"/>
          <p:cNvSpPr>
            <a:spLocks noGrp="1"/>
          </p:cNvSpPr>
          <p:nvPr>
            <p:ph type="ftr" sz="quarter" idx="12"/>
            <p:custDataLst>
              <p:tags r:id="rId6"/>
            </p:custDataLst>
          </p:nvPr>
        </p:nvSpPr>
        <p:spPr/>
        <p:txBody>
          <a:bodyPr/>
          <a:lstStyle>
            <a:lvl1pPr>
              <a:defRPr/>
            </a:lvl1pPr>
          </a:lstStyle>
          <a:p>
            <a:r>
              <a:rPr lang="de-DE"/>
              <a:t>Technische Modellierung - Teil II</a:t>
            </a:r>
          </a:p>
        </p:txBody>
      </p:sp>
      <p:sp>
        <p:nvSpPr>
          <p:cNvPr id="10" name="Textplatzhalter 9"/>
          <p:cNvSpPr>
            <a:spLocks noGrp="1"/>
          </p:cNvSpPr>
          <p:nvPr>
            <p:ph type="body" sz="quarter" idx="14" hasCustomPrompt="1"/>
          </p:nvPr>
        </p:nvSpPr>
        <p:spPr>
          <a:xfrm>
            <a:off x="431801" y="6241950"/>
            <a:ext cx="4045602" cy="169277"/>
          </a:xfrm>
        </p:spPr>
        <p:txBody>
          <a:bodyPr anchor="b"/>
          <a:lstStyle>
            <a:lvl1pPr>
              <a:defRPr sz="1000" baseline="0"/>
            </a:lvl1pPr>
            <a:lvl2pPr>
              <a:defRPr sz="1000"/>
            </a:lvl2pPr>
            <a:lvl3pPr>
              <a:defRPr sz="1000"/>
            </a:lvl3pPr>
            <a:lvl4pPr>
              <a:defRPr sz="1000"/>
            </a:lvl4pPr>
            <a:lvl5pPr>
              <a:defRPr sz="1000"/>
            </a:lvl5pPr>
          </a:lstStyle>
          <a:p>
            <a:pPr lvl="0"/>
            <a:r>
              <a:rPr lang="de-DE" dirty="0"/>
              <a:t>Hier steht eine Fußnote in 10 </a:t>
            </a:r>
            <a:r>
              <a:rPr lang="de-DE" dirty="0" err="1"/>
              <a:t>pt</a:t>
            </a:r>
            <a:r>
              <a:rPr lang="de-DE" dirty="0"/>
              <a:t> Schriftgröße</a:t>
            </a:r>
            <a:endParaRPr lang="de-AT" dirty="0"/>
          </a:p>
        </p:txBody>
      </p:sp>
      <p:sp>
        <p:nvSpPr>
          <p:cNvPr id="14" name="Textplatzhalter 13"/>
          <p:cNvSpPr>
            <a:spLocks noGrp="1"/>
          </p:cNvSpPr>
          <p:nvPr>
            <p:ph type="body" sz="quarter" idx="16" hasCustomPrompt="1"/>
          </p:nvPr>
        </p:nvSpPr>
        <p:spPr>
          <a:xfrm>
            <a:off x="4664075" y="6052154"/>
            <a:ext cx="4048125" cy="359073"/>
          </a:xfrm>
        </p:spPr>
        <p:txBody>
          <a:bodyPr/>
          <a:lstStyle>
            <a:lvl1pPr>
              <a:lnSpc>
                <a:spcPts val="1400"/>
              </a:lnSpc>
              <a:defRPr sz="1200"/>
            </a:lvl1pPr>
            <a:lvl2pPr>
              <a:lnSpc>
                <a:spcPts val="1400"/>
              </a:lnSpc>
              <a:defRPr sz="1200"/>
            </a:lvl2pPr>
            <a:lvl3pPr>
              <a:lnSpc>
                <a:spcPts val="1400"/>
              </a:lnSpc>
              <a:defRPr sz="1200"/>
            </a:lvl3pPr>
            <a:lvl4pPr>
              <a:lnSpc>
                <a:spcPts val="1400"/>
              </a:lnSpc>
              <a:defRPr sz="1200"/>
            </a:lvl4pPr>
            <a:lvl5pPr>
              <a:lnSpc>
                <a:spcPts val="1400"/>
              </a:lnSpc>
              <a:defRPr sz="1200"/>
            </a:lvl5pPr>
          </a:lstStyle>
          <a:p>
            <a:pPr lvl="0"/>
            <a:r>
              <a:rPr lang="de-AT" dirty="0"/>
              <a:t>Das ist eine Erklärung zum Bild, Arial 12 </a:t>
            </a:r>
            <a:r>
              <a:rPr lang="de-AT" dirty="0" err="1"/>
              <a:t>pt</a:t>
            </a:r>
            <a:r>
              <a:rPr lang="de-AT" dirty="0"/>
              <a:t>,</a:t>
            </a:r>
          </a:p>
          <a:p>
            <a:pPr lvl="0"/>
            <a:r>
              <a:rPr lang="de-AT" dirty="0" err="1"/>
              <a:t>Zab</a:t>
            </a:r>
            <a:r>
              <a:rPr lang="de-AT" dirty="0"/>
              <a:t> 14 </a:t>
            </a:r>
            <a:r>
              <a:rPr lang="de-AT" dirty="0" err="1"/>
              <a:t>pt</a:t>
            </a:r>
            <a:endParaRPr lang="de-AT" dirty="0"/>
          </a:p>
        </p:txBody>
      </p:sp>
      <p:sp>
        <p:nvSpPr>
          <p:cNvPr id="13" name="Inhaltsplatzhalter 10"/>
          <p:cNvSpPr>
            <a:spLocks noGrp="1"/>
          </p:cNvSpPr>
          <p:nvPr>
            <p:ph sz="quarter" idx="15" hasCustomPrompt="1"/>
            <p:custDataLst>
              <p:tags r:id="rId7"/>
            </p:custDataLst>
          </p:nvPr>
        </p:nvSpPr>
        <p:spPr>
          <a:xfrm>
            <a:off x="4667250" y="1681162"/>
            <a:ext cx="4044949" cy="4230687"/>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graphicFrame>
        <p:nvGraphicFramePr>
          <p:cNvPr id="11" name="Objekt 10" hidden="1"/>
          <p:cNvGraphicFramePr>
            <a:graphicFrameLocks noChangeAspect="1"/>
          </p:cNvGraphicFramePr>
          <p:nvPr userDrawn="1">
            <p:custDataLst>
              <p:tags r:id="rId8"/>
            </p:custDataLst>
            <p:extLst>
              <p:ext uri="{D42A27DB-BD31-4B8C-83A1-F6EECF244321}">
                <p14:modId xmlns:p14="http://schemas.microsoft.com/office/powerpoint/2010/main" val="138090715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12" imgW="270" imgH="270" progId="TCLayout.ActiveDocument.1">
                  <p:embed/>
                </p:oleObj>
              </mc:Choice>
              <mc:Fallback>
                <p:oleObj name="think-cell Slide" r:id="rId12" imgW="270" imgH="270" progId="TCLayout.ActiveDocument.1">
                  <p:embed/>
                  <p:pic>
                    <p:nvPicPr>
                      <p:cNvPr id="11" name="Objekt 10" hidden="1"/>
                      <p:cNvPicPr/>
                      <p:nvPr/>
                    </p:nvPicPr>
                    <p:blipFill>
                      <a:blip r:embed="rId11"/>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272361759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6.xml"/><Relationship Id="rId3" Type="http://schemas.openxmlformats.org/officeDocument/2006/relationships/slideLayout" Target="../slideLayouts/slideLayout3.xml"/><Relationship Id="rId21" Type="http://schemas.openxmlformats.org/officeDocument/2006/relationships/theme" Target="../theme/theme1.xml"/><Relationship Id="rId34" Type="http://schemas.openxmlformats.org/officeDocument/2006/relationships/oleObject" Target="../embeddings/oleObject2.bin"/><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5.xml"/><Relationship Id="rId33" Type="http://schemas.openxmlformats.org/officeDocument/2006/relationships/image" Target="../media/image2.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4.xml"/><Relationship Id="rId32"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3.xml"/><Relationship Id="rId28" Type="http://schemas.openxmlformats.org/officeDocument/2006/relationships/tags" Target="../tags/tag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2.xml"/><Relationship Id="rId27" Type="http://schemas.openxmlformats.org/officeDocument/2006/relationships/tags" Target="../tags/tag7.xml"/><Relationship Id="rId30" Type="http://schemas.openxmlformats.org/officeDocument/2006/relationships/tags" Target="../tags/tag1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p:custDataLst>
              <p:tags r:id="rId22"/>
            </p:custDataLst>
            <p:extLst>
              <p:ext uri="{D42A27DB-BD31-4B8C-83A1-F6EECF244321}">
                <p14:modId xmlns:p14="http://schemas.microsoft.com/office/powerpoint/2010/main" val="273847010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1" imgW="270" imgH="270" progId="TCLayout.ActiveDocument.1">
                  <p:embed/>
                </p:oleObj>
              </mc:Choice>
              <mc:Fallback>
                <p:oleObj name="think-cell Folie" r:id="rId31" imgW="270" imgH="270" progId="TCLayout.ActiveDocument.1">
                  <p:embed/>
                  <p:pic>
                    <p:nvPicPr>
                      <p:cNvPr id="2" name="Objekt 1" hidden="1"/>
                      <p:cNvPicPr/>
                      <p:nvPr/>
                    </p:nvPicPr>
                    <p:blipFill>
                      <a:blip r:embed="rId32"/>
                      <a:stretch>
                        <a:fillRect/>
                      </a:stretch>
                    </p:blipFill>
                    <p:spPr>
                      <a:xfrm>
                        <a:off x="1588" y="1588"/>
                        <a:ext cx="1587" cy="1587"/>
                      </a:xfrm>
                      <a:prstGeom prst="rect">
                        <a:avLst/>
                      </a:prstGeom>
                    </p:spPr>
                  </p:pic>
                </p:oleObj>
              </mc:Fallback>
            </mc:AlternateContent>
          </a:graphicData>
        </a:graphic>
      </p:graphicFrame>
      <p:pic>
        <p:nvPicPr>
          <p:cNvPr id="4098" name="Picture 2" descr="Verbund_Logo_RGB_AI"/>
          <p:cNvPicPr>
            <a:picLocks noChangeAspect="1" noChangeArrowheads="1"/>
          </p:cNvPicPr>
          <p:nvPr>
            <p:custDataLst>
              <p:tags r:id="rId23"/>
            </p:custDataLst>
          </p:nvPr>
        </p:nvPicPr>
        <p:blipFill>
          <a:blip r:embed="rId33">
            <a:extLst>
              <a:ext uri="{28A0092B-C50C-407E-A947-70E740481C1C}">
                <a14:useLocalDpi xmlns:a14="http://schemas.microsoft.com/office/drawing/2010/main" val="0"/>
              </a:ext>
            </a:extLst>
          </a:blip>
          <a:srcRect/>
          <a:stretch>
            <a:fillRect/>
          </a:stretch>
        </p:blipFill>
        <p:spPr bwMode="auto">
          <a:xfrm>
            <a:off x="431800" y="407145"/>
            <a:ext cx="863600" cy="176213"/>
          </a:xfrm>
          <a:prstGeom prst="rect">
            <a:avLst/>
          </a:prstGeom>
          <a:noFill/>
          <a:extLst>
            <a:ext uri="{909E8E84-426E-40DD-AFC4-6F175D3DCCD1}">
              <a14:hiddenFill xmlns:a14="http://schemas.microsoft.com/office/drawing/2010/main">
                <a:solidFill>
                  <a:srgbClr val="FFFFFF"/>
                </a:solidFill>
              </a14:hiddenFill>
            </a:ext>
          </a:extLst>
        </p:spPr>
      </p:pic>
      <p:sp>
        <p:nvSpPr>
          <p:cNvPr id="4099" name="Rectangle 3"/>
          <p:cNvSpPr>
            <a:spLocks noGrp="1" noChangeArrowheads="1"/>
          </p:cNvSpPr>
          <p:nvPr>
            <p:ph type="title"/>
            <p:custDataLst>
              <p:tags r:id="rId24"/>
            </p:custDataLst>
          </p:nvPr>
        </p:nvSpPr>
        <p:spPr bwMode="auto">
          <a:xfrm>
            <a:off x="431800" y="981075"/>
            <a:ext cx="6861175" cy="27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de-AT" noProof="0" dirty="0"/>
              <a:t>Mastertitelformat bearbeiten</a:t>
            </a:r>
          </a:p>
        </p:txBody>
      </p:sp>
      <p:sp>
        <p:nvSpPr>
          <p:cNvPr id="4100" name="Rectangle 4"/>
          <p:cNvSpPr>
            <a:spLocks noGrp="1" noChangeArrowheads="1"/>
          </p:cNvSpPr>
          <p:nvPr>
            <p:ph type="body" idx="1"/>
            <p:custDataLst>
              <p:tags r:id="rId25"/>
            </p:custDataLst>
          </p:nvPr>
        </p:nvSpPr>
        <p:spPr bwMode="auto">
          <a:xfrm>
            <a:off x="431800" y="1627188"/>
            <a:ext cx="6862763" cy="12695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de-AT" noProof="0" dirty="0"/>
              <a:t>Mastertextformat bearbeiten</a:t>
            </a:r>
          </a:p>
          <a:p>
            <a:pPr lvl="1"/>
            <a:r>
              <a:rPr lang="de-AT" noProof="0" dirty="0"/>
              <a:t>Zweite Ebene</a:t>
            </a:r>
          </a:p>
          <a:p>
            <a:pPr lvl="2"/>
            <a:r>
              <a:rPr lang="de-AT" noProof="0" dirty="0"/>
              <a:t>Dritte Ebene</a:t>
            </a:r>
          </a:p>
          <a:p>
            <a:pPr lvl="3"/>
            <a:r>
              <a:rPr lang="de-AT" noProof="0" dirty="0"/>
              <a:t>Vierte Ebene</a:t>
            </a:r>
          </a:p>
          <a:p>
            <a:pPr lvl="4"/>
            <a:r>
              <a:rPr lang="de-AT" noProof="0" dirty="0"/>
              <a:t>Fünfte Ebene</a:t>
            </a:r>
          </a:p>
        </p:txBody>
      </p:sp>
      <p:sp>
        <p:nvSpPr>
          <p:cNvPr id="4101" name="Rectangle 5"/>
          <p:cNvSpPr>
            <a:spLocks noGrp="1" noChangeArrowheads="1"/>
          </p:cNvSpPr>
          <p:nvPr>
            <p:ph type="dt" sz="half" idx="2"/>
            <p:custDataLst>
              <p:tags r:id="rId26"/>
            </p:custDataLst>
          </p:nvPr>
        </p:nvSpPr>
        <p:spPr bwMode="auto">
          <a:xfrm>
            <a:off x="7467600" y="6566738"/>
            <a:ext cx="628377" cy="128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0" tIns="0" rIns="0" bIns="0" numCol="1" anchor="t" anchorCtr="0" compatLnSpc="1">
            <a:prstTxWarp prst="textNoShape">
              <a:avLst/>
            </a:prstTxWarp>
            <a:spAutoFit/>
          </a:bodyPr>
          <a:lstStyle>
            <a:lvl1pPr algn="l">
              <a:lnSpc>
                <a:spcPts val="1000"/>
              </a:lnSpc>
              <a:defRPr sz="900">
                <a:solidFill>
                  <a:srgbClr val="808080"/>
                </a:solidFill>
              </a:defRPr>
            </a:lvl1pPr>
          </a:lstStyle>
          <a:p>
            <a:pPr eaLnBrk="0" fontAlgn="base" hangingPunct="0">
              <a:spcBef>
                <a:spcPct val="0"/>
              </a:spcBef>
              <a:spcAft>
                <a:spcPct val="0"/>
              </a:spcAft>
            </a:pPr>
            <a:r>
              <a:rPr lang="de-DE"/>
              <a:t>13.12.2024</a:t>
            </a:r>
            <a:endParaRPr lang="de-AT"/>
          </a:p>
        </p:txBody>
      </p:sp>
      <p:sp>
        <p:nvSpPr>
          <p:cNvPr id="4102" name="Rectangle 6"/>
          <p:cNvSpPr>
            <a:spLocks noGrp="1" noChangeArrowheads="1"/>
          </p:cNvSpPr>
          <p:nvPr>
            <p:ph type="sldNum" sz="quarter" idx="4"/>
            <p:custDataLst>
              <p:tags r:id="rId27"/>
            </p:custDataLst>
          </p:nvPr>
        </p:nvSpPr>
        <p:spPr bwMode="auto">
          <a:xfrm>
            <a:off x="8186415" y="6566738"/>
            <a:ext cx="525785" cy="128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0" tIns="0" rIns="0" bIns="0" numCol="1" anchor="t" anchorCtr="0" compatLnSpc="1">
            <a:prstTxWarp prst="textNoShape">
              <a:avLst/>
            </a:prstTxWarp>
            <a:spAutoFit/>
          </a:bodyPr>
          <a:lstStyle>
            <a:lvl1pPr algn="l">
              <a:lnSpc>
                <a:spcPts val="1000"/>
              </a:lnSpc>
              <a:defRPr sz="900">
                <a:solidFill>
                  <a:srgbClr val="808080"/>
                </a:solidFill>
              </a:defRPr>
            </a:lvl1pPr>
          </a:lstStyle>
          <a:p>
            <a:pPr algn="r" eaLnBrk="0" fontAlgn="base" hangingPunct="0">
              <a:spcBef>
                <a:spcPct val="0"/>
              </a:spcBef>
              <a:spcAft>
                <a:spcPct val="0"/>
              </a:spcAft>
            </a:pPr>
            <a:r>
              <a:rPr lang="de-AT"/>
              <a:t>Seite </a:t>
            </a:r>
            <a:fld id="{56C9A048-A28E-493E-A30E-F5A55EC874C9}" type="slidenum">
              <a:rPr lang="de-AT" smtClean="0"/>
              <a:pPr algn="r" eaLnBrk="0" fontAlgn="base" hangingPunct="0">
                <a:spcBef>
                  <a:spcPct val="0"/>
                </a:spcBef>
                <a:spcAft>
                  <a:spcPct val="0"/>
                </a:spcAft>
              </a:pPr>
              <a:t>‹Nr.›</a:t>
            </a:fld>
            <a:endParaRPr lang="de-AT" dirty="0"/>
          </a:p>
        </p:txBody>
      </p:sp>
      <p:sp>
        <p:nvSpPr>
          <p:cNvPr id="4103" name="Text Box 7"/>
          <p:cNvSpPr txBox="1">
            <a:spLocks noChangeArrowheads="1"/>
          </p:cNvSpPr>
          <p:nvPr>
            <p:custDataLst>
              <p:tags r:id="rId28"/>
            </p:custDataLst>
          </p:nvPr>
        </p:nvSpPr>
        <p:spPr bwMode="auto">
          <a:xfrm>
            <a:off x="431800" y="6566738"/>
            <a:ext cx="1893147" cy="128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eaLnBrk="0" fontAlgn="base" hangingPunct="0">
              <a:lnSpc>
                <a:spcPts val="1000"/>
              </a:lnSpc>
              <a:spcBef>
                <a:spcPct val="0"/>
              </a:spcBef>
              <a:spcAft>
                <a:spcPct val="0"/>
              </a:spcAft>
            </a:pPr>
            <a:r>
              <a:rPr lang="de-AT" sz="900" dirty="0">
                <a:solidFill>
                  <a:srgbClr val="808080"/>
                </a:solidFill>
              </a:rPr>
              <a:t>© VERBUND AG, www.verbund.com</a:t>
            </a:r>
          </a:p>
        </p:txBody>
      </p:sp>
      <p:sp>
        <p:nvSpPr>
          <p:cNvPr id="4104" name="Rectangle 8"/>
          <p:cNvSpPr>
            <a:spLocks noGrp="1" noChangeArrowheads="1"/>
          </p:cNvSpPr>
          <p:nvPr>
            <p:ph type="ftr" sz="quarter" idx="3"/>
            <p:custDataLst>
              <p:tags r:id="rId29"/>
            </p:custDataLst>
          </p:nvPr>
        </p:nvSpPr>
        <p:spPr bwMode="auto">
          <a:xfrm>
            <a:off x="3252788" y="6566738"/>
            <a:ext cx="1391407" cy="128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lvl1pPr algn="l">
              <a:lnSpc>
                <a:spcPts val="1000"/>
              </a:lnSpc>
              <a:defRPr sz="900">
                <a:solidFill>
                  <a:srgbClr val="808080"/>
                </a:solidFill>
              </a:defRPr>
            </a:lvl1pPr>
          </a:lstStyle>
          <a:p>
            <a:pPr eaLnBrk="0" fontAlgn="base" hangingPunct="0">
              <a:spcBef>
                <a:spcPct val="0"/>
              </a:spcBef>
              <a:spcAft>
                <a:spcPct val="0"/>
              </a:spcAft>
            </a:pPr>
            <a:r>
              <a:rPr lang="de-AT"/>
              <a:t>Technische Modellierung - Teil II</a:t>
            </a:r>
            <a:endParaRPr lang="de-AT" dirty="0"/>
          </a:p>
        </p:txBody>
      </p:sp>
      <p:graphicFrame>
        <p:nvGraphicFramePr>
          <p:cNvPr id="10" name="Objekt 9" hidden="1"/>
          <p:cNvGraphicFramePr>
            <a:graphicFrameLocks noChangeAspect="1"/>
          </p:cNvGraphicFramePr>
          <p:nvPr userDrawn="1">
            <p:custDataLst>
              <p:tags r:id="rId30"/>
            </p:custDataLst>
            <p:extLst>
              <p:ext uri="{D42A27DB-BD31-4B8C-83A1-F6EECF244321}">
                <p14:modId xmlns:p14="http://schemas.microsoft.com/office/powerpoint/2010/main" val="273847010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4" imgW="270" imgH="270" progId="TCLayout.ActiveDocument.1">
                  <p:embed/>
                </p:oleObj>
              </mc:Choice>
              <mc:Fallback>
                <p:oleObj name="think-cell Slide" r:id="rId34" imgW="270" imgH="270" progId="TCLayout.ActiveDocument.1">
                  <p:embed/>
                  <p:pic>
                    <p:nvPicPr>
                      <p:cNvPr id="10" name="Objekt 9" hidden="1"/>
                      <p:cNvPicPr/>
                      <p:nvPr/>
                    </p:nvPicPr>
                    <p:blipFill>
                      <a:blip r:embed="rId32"/>
                      <a:stretch>
                        <a:fillRect/>
                      </a:stretch>
                    </p:blipFill>
                    <p:spPr>
                      <a:xfrm>
                        <a:off x="1588" y="1588"/>
                        <a:ext cx="1587" cy="1587"/>
                      </a:xfrm>
                      <a:prstGeom prst="rect">
                        <a:avLst/>
                      </a:prstGeom>
                    </p:spPr>
                  </p:pic>
                </p:oleObj>
              </mc:Fallback>
            </mc:AlternateContent>
          </a:graphicData>
        </a:graphic>
      </p:graphicFrame>
      <p:sp>
        <p:nvSpPr>
          <p:cNvPr id="4" name="Textfeld 3">
            <a:extLst>
              <a:ext uri="{FF2B5EF4-FFF2-40B4-BE49-F238E27FC236}">
                <a16:creationId xmlns:a16="http://schemas.microsoft.com/office/drawing/2014/main" id="{D8FC3BDD-C37C-4483-8876-ABDAD9D78DE2}"/>
              </a:ext>
            </a:extLst>
          </p:cNvPr>
          <p:cNvSpPr txBox="1"/>
          <p:nvPr userDrawn="1">
            <p:extLst>
              <p:ext uri="{1162E1C5-73C7-4A58-AE30-91384D911F3F}">
                <p184:classification xmlns:p184="http://schemas.microsoft.com/office/powerpoint/2018/4/main" val="ftr"/>
              </p:ext>
            </p:extLst>
          </p:nvPr>
        </p:nvSpPr>
        <p:spPr>
          <a:xfrm>
            <a:off x="3522663" y="6642100"/>
            <a:ext cx="2127250" cy="152400"/>
          </a:xfrm>
          <a:prstGeom prst="rect">
            <a:avLst/>
          </a:prstGeom>
        </p:spPr>
        <p:txBody>
          <a:bodyPr horzOverflow="overflow" lIns="0" tIns="0" rIns="0" bIns="0">
            <a:spAutoFit/>
          </a:bodyPr>
          <a:lstStyle/>
          <a:p>
            <a:pPr algn="l"/>
            <a:r>
              <a:rPr lang="de-DE" sz="1000">
                <a:solidFill>
                  <a:srgbClr val="000000"/>
                </a:solidFill>
                <a:latin typeface="Calibri" panose="020F0502020204030204" pitchFamily="34" charset="0"/>
                <a:ea typeface="Calibri" panose="020F0502020204030204" pitchFamily="34" charset="0"/>
                <a:cs typeface="Calibri" panose="020F0502020204030204" pitchFamily="34" charset="0"/>
              </a:rPr>
              <a:t>Nur für den internen Gebrauch - Internal</a:t>
            </a:r>
          </a:p>
        </p:txBody>
      </p:sp>
    </p:spTree>
    <p:extLst>
      <p:ext uri="{BB962C8B-B14F-4D97-AF65-F5344CB8AC3E}">
        <p14:creationId xmlns:p14="http://schemas.microsoft.com/office/powerpoint/2010/main" val="4041227350"/>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17" r:id="rId6"/>
    <p:sldLayoutId id="2147483718"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 id="2147483714" r:id="rId18"/>
    <p:sldLayoutId id="2147483715" r:id="rId19"/>
    <p:sldLayoutId id="2147483716" r:id="rId20"/>
  </p:sldLayoutIdLst>
  <p:hf hdr="0"/>
  <p:txStyles>
    <p:titleStyle>
      <a:lvl1pPr algn="l" rtl="0" eaLnBrk="1" fontAlgn="base" hangingPunct="1">
        <a:lnSpc>
          <a:spcPts val="2200"/>
        </a:lnSpc>
        <a:spcBef>
          <a:spcPct val="0"/>
        </a:spcBef>
        <a:spcAft>
          <a:spcPct val="0"/>
        </a:spcAft>
        <a:defRPr sz="2200">
          <a:solidFill>
            <a:schemeClr val="tx1"/>
          </a:solidFill>
          <a:latin typeface="+mj-lt"/>
          <a:ea typeface="+mj-ea"/>
          <a:cs typeface="+mj-cs"/>
        </a:defRPr>
      </a:lvl1pPr>
      <a:lvl2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2pPr>
      <a:lvl3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3pPr>
      <a:lvl4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4pPr>
      <a:lvl5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5pPr>
      <a:lvl6pPr marL="4572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6pPr>
      <a:lvl7pPr marL="9144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7pPr>
      <a:lvl8pPr marL="13716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8pPr>
      <a:lvl9pPr marL="18288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9pPr>
    </p:titleStyle>
    <p:bodyStyle>
      <a:lvl1pPr marL="0" indent="0" algn="l" rtl="0" eaLnBrk="1" fontAlgn="base" hangingPunct="1">
        <a:lnSpc>
          <a:spcPct val="110000"/>
        </a:lnSpc>
        <a:spcBef>
          <a:spcPct val="0"/>
        </a:spcBef>
        <a:spcAft>
          <a:spcPct val="0"/>
        </a:spcAft>
        <a:buClrTx/>
        <a:buFont typeface="Arial" pitchFamily="34" charset="0"/>
        <a:buNone/>
        <a:defRPr sz="1500">
          <a:solidFill>
            <a:srgbClr val="000000"/>
          </a:solidFill>
          <a:latin typeface="+mn-lt"/>
          <a:ea typeface="+mn-ea"/>
          <a:cs typeface="+mn-cs"/>
        </a:defRPr>
      </a:lvl1pPr>
      <a:lvl2pPr marL="179388" indent="-177800" algn="l" rtl="0" eaLnBrk="1" fontAlgn="base" hangingPunct="1">
        <a:lnSpc>
          <a:spcPct val="110000"/>
        </a:lnSpc>
        <a:spcBef>
          <a:spcPct val="0"/>
        </a:spcBef>
        <a:spcAft>
          <a:spcPct val="0"/>
        </a:spcAft>
        <a:buClrTx/>
        <a:buChar char="•"/>
        <a:defRPr sz="1500">
          <a:solidFill>
            <a:srgbClr val="000000"/>
          </a:solidFill>
          <a:latin typeface="+mn-lt"/>
          <a:ea typeface="+mn-ea"/>
        </a:defRPr>
      </a:lvl2pPr>
      <a:lvl3pPr marL="3587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3pPr>
      <a:lvl4pPr marL="534988" indent="-174625" algn="l" rtl="0" eaLnBrk="1" fontAlgn="base" hangingPunct="1">
        <a:lnSpc>
          <a:spcPct val="110000"/>
        </a:lnSpc>
        <a:spcBef>
          <a:spcPct val="0"/>
        </a:spcBef>
        <a:spcAft>
          <a:spcPct val="0"/>
        </a:spcAft>
        <a:buClrTx/>
        <a:buChar char="•"/>
        <a:defRPr sz="1500">
          <a:solidFill>
            <a:srgbClr val="000000"/>
          </a:solidFill>
          <a:latin typeface="+mn-lt"/>
          <a:ea typeface="+mn-ea"/>
        </a:defRPr>
      </a:lvl4pPr>
      <a:lvl5pPr marL="7143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5pPr>
      <a:lvl6pPr marL="1171575" indent="-177800" algn="l" rtl="0" eaLnBrk="1" fontAlgn="base" hangingPunct="1">
        <a:lnSpc>
          <a:spcPct val="110000"/>
        </a:lnSpc>
        <a:spcBef>
          <a:spcPct val="0"/>
        </a:spcBef>
        <a:spcAft>
          <a:spcPct val="0"/>
        </a:spcAft>
        <a:buChar char="•"/>
        <a:defRPr sz="1600">
          <a:solidFill>
            <a:schemeClr val="tx1"/>
          </a:solidFill>
          <a:latin typeface="+mn-lt"/>
          <a:ea typeface="+mn-ea"/>
        </a:defRPr>
      </a:lvl6pPr>
      <a:lvl7pPr marL="1628775" indent="-177800" algn="l" rtl="0" eaLnBrk="1" fontAlgn="base" hangingPunct="1">
        <a:lnSpc>
          <a:spcPct val="110000"/>
        </a:lnSpc>
        <a:spcBef>
          <a:spcPct val="0"/>
        </a:spcBef>
        <a:spcAft>
          <a:spcPct val="0"/>
        </a:spcAft>
        <a:buChar char="•"/>
        <a:defRPr sz="1600">
          <a:solidFill>
            <a:schemeClr val="tx1"/>
          </a:solidFill>
          <a:latin typeface="+mn-lt"/>
          <a:ea typeface="+mn-ea"/>
        </a:defRPr>
      </a:lvl7pPr>
      <a:lvl8pPr marL="2085975" indent="-177800" algn="l" rtl="0" eaLnBrk="1" fontAlgn="base" hangingPunct="1">
        <a:lnSpc>
          <a:spcPct val="110000"/>
        </a:lnSpc>
        <a:spcBef>
          <a:spcPct val="0"/>
        </a:spcBef>
        <a:spcAft>
          <a:spcPct val="0"/>
        </a:spcAft>
        <a:buChar char="•"/>
        <a:defRPr sz="1600">
          <a:solidFill>
            <a:schemeClr val="tx1"/>
          </a:solidFill>
          <a:latin typeface="+mn-lt"/>
          <a:ea typeface="+mn-ea"/>
        </a:defRPr>
      </a:lvl8pPr>
      <a:lvl9pPr marL="2543175" indent="-177800" algn="l" rtl="0" eaLnBrk="1" fontAlgn="base" hangingPunct="1">
        <a:lnSpc>
          <a:spcPct val="110000"/>
        </a:lnSpc>
        <a:spcBef>
          <a:spcPct val="0"/>
        </a:spcBef>
        <a:spcAft>
          <a:spcPct val="0"/>
        </a:spcAft>
        <a:buChar char="•"/>
        <a:defRPr sz="1600">
          <a:solidFill>
            <a:schemeClr val="tx1"/>
          </a:solidFill>
          <a:latin typeface="+mn-lt"/>
          <a:ea typeface="+mn-ea"/>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432000" y="1681163"/>
            <a:ext cx="6861175" cy="923330"/>
          </a:xfrm>
        </p:spPr>
        <p:txBody>
          <a:bodyPr/>
          <a:lstStyle/>
          <a:p>
            <a:r>
              <a:rPr lang="de-AT" dirty="0"/>
              <a:t>Long-term </a:t>
            </a:r>
            <a:r>
              <a:rPr lang="de-AT" dirty="0" err="1"/>
              <a:t>hydro</a:t>
            </a:r>
            <a:r>
              <a:rPr lang="de-AT" dirty="0"/>
              <a:t> </a:t>
            </a:r>
            <a:r>
              <a:rPr lang="de-AT" dirty="0" err="1"/>
              <a:t>scheduling</a:t>
            </a:r>
            <a:r>
              <a:rPr lang="de-AT" dirty="0"/>
              <a:t> </a:t>
            </a:r>
            <a:r>
              <a:rPr lang="de-AT" dirty="0" err="1"/>
              <a:t>problem</a:t>
            </a:r>
            <a:br>
              <a:rPr lang="de-AT" dirty="0"/>
            </a:br>
            <a:endParaRPr lang="de-AT" dirty="0"/>
          </a:p>
        </p:txBody>
      </p:sp>
      <p:sp>
        <p:nvSpPr>
          <p:cNvPr id="6" name="Textplatzhalter 5"/>
          <p:cNvSpPr>
            <a:spLocks noGrp="1"/>
          </p:cNvSpPr>
          <p:nvPr>
            <p:ph type="body" sz="quarter" idx="10"/>
          </p:nvPr>
        </p:nvSpPr>
        <p:spPr>
          <a:xfrm>
            <a:off x="425450" y="4219575"/>
            <a:ext cx="4052888" cy="234231"/>
          </a:xfrm>
        </p:spPr>
        <p:txBody>
          <a:bodyPr/>
          <a:lstStyle/>
          <a:p>
            <a:r>
              <a:rPr lang="de-AT" dirty="0"/>
              <a:t>Dr. Nikolaus Rab, 13. Dezember 2024</a:t>
            </a:r>
          </a:p>
        </p:txBody>
      </p:sp>
      <p:sp>
        <p:nvSpPr>
          <p:cNvPr id="4" name="Fußzeilenplatzhalter 3"/>
          <p:cNvSpPr>
            <a:spLocks noGrp="1"/>
          </p:cNvSpPr>
          <p:nvPr>
            <p:ph type="ftr" sz="quarter" idx="12"/>
          </p:nvPr>
        </p:nvSpPr>
        <p:spPr/>
        <p:txBody>
          <a:bodyPr/>
          <a:lstStyle/>
          <a:p>
            <a:pPr eaLnBrk="0" fontAlgn="base" hangingPunct="0">
              <a:spcBef>
                <a:spcPct val="0"/>
              </a:spcBef>
              <a:spcAft>
                <a:spcPct val="0"/>
              </a:spcAft>
            </a:pPr>
            <a:r>
              <a:rPr lang="de-AT"/>
              <a:t>Technische Modellierung - Teil II</a:t>
            </a:r>
            <a:endParaRPr lang="de-AT" dirty="0"/>
          </a:p>
        </p:txBody>
      </p:sp>
    </p:spTree>
    <p:extLst>
      <p:ext uri="{BB962C8B-B14F-4D97-AF65-F5344CB8AC3E}">
        <p14:creationId xmlns:p14="http://schemas.microsoft.com/office/powerpoint/2010/main" val="2622670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hteck 10"/>
          <p:cNvSpPr/>
          <p:nvPr/>
        </p:nvSpPr>
        <p:spPr bwMode="auto">
          <a:xfrm>
            <a:off x="464102" y="781317"/>
            <a:ext cx="8248098" cy="633740"/>
          </a:xfrm>
          <a:prstGeom prst="rect">
            <a:avLst/>
          </a:prstGeom>
          <a:solidFill>
            <a:schemeClr val="bg1">
              <a:lumMod val="50000"/>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8" name="Rechteck 7"/>
          <p:cNvSpPr/>
          <p:nvPr/>
        </p:nvSpPr>
        <p:spPr bwMode="auto">
          <a:xfrm>
            <a:off x="468721" y="1576346"/>
            <a:ext cx="8248098" cy="3875678"/>
          </a:xfrm>
          <a:prstGeom prst="rect">
            <a:avLst/>
          </a:prstGeom>
          <a:solidFill>
            <a:schemeClr val="bg1">
              <a:lumMod val="50000"/>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4" name="Datumsplatzhalter 3"/>
          <p:cNvSpPr>
            <a:spLocks noGrp="1"/>
          </p:cNvSpPr>
          <p:nvPr>
            <p:ph type="dt" sz="half" idx="10"/>
          </p:nvPr>
        </p:nvSpPr>
        <p:spPr/>
        <p:txBody>
          <a:bodyPr/>
          <a:lstStyle/>
          <a:p>
            <a:r>
              <a:rPr lang="de-DE"/>
              <a:t>13.12.2024</a:t>
            </a:r>
          </a:p>
        </p:txBody>
      </p:sp>
      <p:sp>
        <p:nvSpPr>
          <p:cNvPr id="6" name="Fußzeilenplatzhalter 5"/>
          <p:cNvSpPr>
            <a:spLocks noGrp="1"/>
          </p:cNvSpPr>
          <p:nvPr>
            <p:ph type="ftr" sz="quarter" idx="12"/>
          </p:nvPr>
        </p:nvSpPr>
        <p:spPr/>
        <p:txBody>
          <a:bodyPr/>
          <a:lstStyle/>
          <a:p>
            <a:r>
              <a:rPr lang="de-DE"/>
              <a:t>Technische Modellierung - Teil II</a:t>
            </a:r>
          </a:p>
        </p:txBody>
      </p:sp>
      <p:sp>
        <p:nvSpPr>
          <p:cNvPr id="7" name="Rechteck 6"/>
          <p:cNvSpPr/>
          <p:nvPr/>
        </p:nvSpPr>
        <p:spPr>
          <a:xfrm>
            <a:off x="431801" y="1576346"/>
            <a:ext cx="8242518" cy="4031873"/>
          </a:xfrm>
          <a:prstGeom prst="rect">
            <a:avLst/>
          </a:prstGeom>
        </p:spPr>
        <p:txBody>
          <a:bodyPr wrap="square">
            <a:spAutoFit/>
          </a:bodyPr>
          <a:lstStyle/>
          <a:p>
            <a:endParaRPr lang="de-AT" sz="500" b="1" dirty="0">
              <a:solidFill>
                <a:schemeClr val="accent1"/>
              </a:solidFill>
            </a:endParaRPr>
          </a:p>
          <a:p>
            <a:r>
              <a:rPr lang="de-AT" sz="1100" b="1" dirty="0">
                <a:solidFill>
                  <a:schemeClr val="accent1"/>
                </a:solidFill>
              </a:rPr>
              <a:t>Ermitteln Sie den durchschnittlichen monatlichen Wert des Energieinhalt eines Speichers in Euro/MWh („Wasserwert“) sowie den Energieinhalt zu den Monatsenden. Optimieren Sie mittels SLP-Algorithmus hierfür den Kraftwerkseinsatz des zugehörigen Kraftwerks auf Basis einer langfristigen Strompreis- und Dargebots-Prognose (Gewinnmaximierung). Wie können Sie diese Informationen bei der Erstellung einer </a:t>
            </a:r>
            <a:r>
              <a:rPr lang="de-AT" sz="1100" b="1" dirty="0" err="1">
                <a:solidFill>
                  <a:schemeClr val="accent1"/>
                </a:solidFill>
              </a:rPr>
              <a:t>Bidding</a:t>
            </a:r>
            <a:r>
              <a:rPr lang="de-AT" sz="1100" b="1" dirty="0">
                <a:solidFill>
                  <a:schemeClr val="accent1"/>
                </a:solidFill>
              </a:rPr>
              <a:t> </a:t>
            </a:r>
            <a:r>
              <a:rPr lang="de-AT" sz="1100" b="1" dirty="0" err="1">
                <a:solidFill>
                  <a:schemeClr val="accent1"/>
                </a:solidFill>
              </a:rPr>
              <a:t>Curve</a:t>
            </a:r>
            <a:r>
              <a:rPr lang="de-AT" sz="1100" b="1" dirty="0">
                <a:solidFill>
                  <a:schemeClr val="accent1"/>
                </a:solidFill>
              </a:rPr>
              <a:t> für den Spot-Markt verwerten?</a:t>
            </a:r>
          </a:p>
          <a:p>
            <a:endParaRPr lang="de-AT" sz="1100" dirty="0">
              <a:solidFill>
                <a:schemeClr val="bg2"/>
              </a:solidFill>
            </a:endParaRPr>
          </a:p>
          <a:p>
            <a:r>
              <a:rPr lang="de-AT" sz="1100" b="1" dirty="0">
                <a:solidFill>
                  <a:schemeClr val="accent1"/>
                </a:solidFill>
              </a:rPr>
              <a:t>Kraftwerk:</a:t>
            </a:r>
          </a:p>
          <a:p>
            <a:endParaRPr lang="de-AT" sz="200" b="1" dirty="0">
              <a:solidFill>
                <a:schemeClr val="accent1"/>
              </a:solidFill>
            </a:endParaRPr>
          </a:p>
          <a:p>
            <a:endParaRPr lang="de-AT" sz="200" dirty="0"/>
          </a:p>
          <a:p>
            <a:pPr marL="285750" indent="-285750">
              <a:buFont typeface="Arial" panose="020B0604020202020204" pitchFamily="34" charset="0"/>
              <a:buChar char="•"/>
            </a:pPr>
            <a:endParaRPr lang="de-AT" sz="200" dirty="0"/>
          </a:p>
          <a:p>
            <a:pPr marL="285750" indent="-285750">
              <a:buFont typeface="Arial" panose="020B0604020202020204" pitchFamily="34" charset="0"/>
              <a:buChar char="•"/>
            </a:pPr>
            <a:r>
              <a:rPr lang="de-AT" sz="1100" dirty="0"/>
              <a:t>Das Kraftwerk besitzt vier </a:t>
            </a:r>
            <a:r>
              <a:rPr lang="de-AT" sz="1100" dirty="0" err="1"/>
              <a:t>Pelton</a:t>
            </a:r>
            <a:r>
              <a:rPr lang="de-AT" sz="1100" dirty="0"/>
              <a:t>-Turbinen mit einem Durchfluss-Bereich von je 0-13 m</a:t>
            </a:r>
            <a:r>
              <a:rPr lang="de-AT" sz="1100" baseline="30000" dirty="0"/>
              <a:t>3</a:t>
            </a:r>
            <a:r>
              <a:rPr lang="de-AT" sz="1100" dirty="0"/>
              <a:t>/s (unabhängig von der Fallhöhe).</a:t>
            </a:r>
            <a:endParaRPr lang="de-AT" sz="200" dirty="0"/>
          </a:p>
          <a:p>
            <a:endParaRPr lang="de-AT" sz="200" dirty="0"/>
          </a:p>
          <a:p>
            <a:pPr marL="285750" indent="-285750">
              <a:buFont typeface="Arial" panose="020B0604020202020204" pitchFamily="34" charset="0"/>
              <a:buChar char="•"/>
            </a:pPr>
            <a:r>
              <a:rPr lang="de-AT" sz="1100" dirty="0"/>
              <a:t>Die Turbinenachsen befinden sich auf 872 m.</a:t>
            </a:r>
          </a:p>
          <a:p>
            <a:pPr marL="285750" indent="-285750">
              <a:buFont typeface="Arial" panose="020B0604020202020204" pitchFamily="34" charset="0"/>
              <a:buChar char="•"/>
            </a:pPr>
            <a:endParaRPr lang="de-AT" sz="200" dirty="0"/>
          </a:p>
          <a:p>
            <a:pPr marL="285750" indent="-285750">
              <a:buFont typeface="Arial" panose="020B0604020202020204" pitchFamily="34" charset="0"/>
              <a:buChar char="•"/>
            </a:pPr>
            <a:r>
              <a:rPr lang="de-AT" sz="1100" dirty="0"/>
              <a:t>Der Gesamtwirkungsgrad ist konstant 87,5%.</a:t>
            </a:r>
          </a:p>
          <a:p>
            <a:endParaRPr lang="de-AT" sz="200" dirty="0"/>
          </a:p>
          <a:p>
            <a:endParaRPr lang="de-AT" sz="1100" dirty="0"/>
          </a:p>
          <a:p>
            <a:r>
              <a:rPr lang="de-AT" sz="1100" b="1" dirty="0">
                <a:solidFill>
                  <a:schemeClr val="accent1"/>
                </a:solidFill>
              </a:rPr>
              <a:t>Speicher:</a:t>
            </a:r>
          </a:p>
          <a:p>
            <a:endParaRPr lang="de-AT" sz="200" dirty="0"/>
          </a:p>
          <a:p>
            <a:pPr marL="285750" indent="-285750">
              <a:buFont typeface="Arial" panose="020B0604020202020204" pitchFamily="34" charset="0"/>
              <a:buChar char="•"/>
            </a:pPr>
            <a:r>
              <a:rPr lang="de-AT" sz="1100" dirty="0"/>
              <a:t>Der Speicher besitzt ein Absenkziel von 1665 m und ein </a:t>
            </a:r>
            <a:r>
              <a:rPr lang="de-AT" sz="1100" dirty="0" err="1"/>
              <a:t>Stauziel</a:t>
            </a:r>
            <a:r>
              <a:rPr lang="de-AT" sz="1100" dirty="0"/>
              <a:t> von 1767 m.</a:t>
            </a:r>
          </a:p>
          <a:p>
            <a:endParaRPr lang="de-AT" sz="200" dirty="0"/>
          </a:p>
          <a:p>
            <a:pPr marL="285750" indent="-285750">
              <a:buFont typeface="Arial" panose="020B0604020202020204" pitchFamily="34" charset="0"/>
              <a:buChar char="•"/>
            </a:pPr>
            <a:r>
              <a:rPr lang="de-AT" sz="1100" dirty="0"/>
              <a:t>Die Koeffizienten für des Energieinhaltspolynom mit N=5 sind:</a:t>
            </a:r>
          </a:p>
          <a:p>
            <a:pPr marL="285750" indent="-285750">
              <a:buFont typeface="Arial" panose="020B0604020202020204" pitchFamily="34" charset="0"/>
              <a:buChar char="•"/>
            </a:pPr>
            <a:endParaRPr lang="de-AT" sz="1100" dirty="0"/>
          </a:p>
          <a:p>
            <a:pPr marL="285750" indent="-285750">
              <a:buFont typeface="Arial" panose="020B0604020202020204" pitchFamily="34" charset="0"/>
              <a:buChar char="•"/>
            </a:pPr>
            <a:endParaRPr lang="de-AT" sz="1100" dirty="0"/>
          </a:p>
          <a:p>
            <a:pPr marL="285750" indent="-285750">
              <a:buFont typeface="Arial" panose="020B0604020202020204" pitchFamily="34" charset="0"/>
              <a:buChar char="•"/>
            </a:pPr>
            <a:endParaRPr lang="de-AT" sz="1100" dirty="0"/>
          </a:p>
          <a:p>
            <a:pPr marL="285750" indent="-285750">
              <a:buFont typeface="Arial" panose="020B0604020202020204" pitchFamily="34" charset="0"/>
              <a:buChar char="•"/>
            </a:pPr>
            <a:endParaRPr lang="de-AT" sz="1100" dirty="0"/>
          </a:p>
          <a:p>
            <a:pPr marL="285750" indent="-285750">
              <a:buFont typeface="Arial" panose="020B0604020202020204" pitchFamily="34" charset="0"/>
              <a:buChar char="•"/>
            </a:pPr>
            <a:endParaRPr lang="de-AT" sz="200" dirty="0"/>
          </a:p>
          <a:p>
            <a:pPr marL="285750" indent="-285750">
              <a:buFont typeface="Arial" panose="020B0604020202020204" pitchFamily="34" charset="0"/>
              <a:buChar char="•"/>
            </a:pPr>
            <a:r>
              <a:rPr lang="de-AT" sz="1100" dirty="0"/>
              <a:t>Anfangs- und Endenergieinhalt des Speichers sollen übereinstimmen.</a:t>
            </a:r>
          </a:p>
          <a:p>
            <a:pPr marL="285750" indent="-285750">
              <a:buFont typeface="Arial" panose="020B0604020202020204" pitchFamily="34" charset="0"/>
              <a:buChar char="•"/>
            </a:pPr>
            <a:endParaRPr lang="de-AT" sz="200" dirty="0"/>
          </a:p>
          <a:p>
            <a:r>
              <a:rPr lang="de-AT" sz="1100" b="1" dirty="0">
                <a:solidFill>
                  <a:schemeClr val="accent1"/>
                </a:solidFill>
              </a:rPr>
              <a:t>Systemnutzungsentgelte:</a:t>
            </a:r>
          </a:p>
          <a:p>
            <a:endParaRPr lang="de-AT" sz="200" dirty="0"/>
          </a:p>
          <a:p>
            <a:pPr marL="285750" indent="-285750">
              <a:buFont typeface="Arial" panose="020B0604020202020204" pitchFamily="34" charset="0"/>
              <a:buChar char="•"/>
            </a:pPr>
            <a:r>
              <a:rPr lang="de-AT" sz="1100" dirty="0"/>
              <a:t>Berücksichtigen Sie 16 Euro/MWh für die Einspeisung von elektrischer Energie als Systemnutzungsentgelt.</a:t>
            </a:r>
            <a:endParaRPr lang="de-AT" sz="1500" dirty="0"/>
          </a:p>
        </p:txBody>
      </p:sp>
      <p:sp>
        <p:nvSpPr>
          <p:cNvPr id="10" name="Titel 1"/>
          <p:cNvSpPr txBox="1">
            <a:spLocks/>
          </p:cNvSpPr>
          <p:nvPr/>
        </p:nvSpPr>
        <p:spPr bwMode="auto">
          <a:xfrm>
            <a:off x="396166" y="984721"/>
            <a:ext cx="8183055" cy="282129"/>
          </a:xfrm>
          <a:prstGeom prst="rect">
            <a:avLst/>
          </a:prstGeom>
          <a:noFill/>
          <a:ln>
            <a:noFill/>
          </a:ln>
        </p:spPr>
        <p:txBody>
          <a:bodyPr vert="horz" wrap="square" lIns="0" tIns="0" rIns="0" bIns="0" numCol="1" anchor="t" anchorCtr="0" compatLnSpc="1">
            <a:prstTxWarp prst="textNoShape">
              <a:avLst/>
            </a:prstTxWarp>
            <a:spAutoFit/>
          </a:bodyPr>
          <a:lstStyle>
            <a:lvl1pPr algn="l" rtl="0" eaLnBrk="1" fontAlgn="base" hangingPunct="1">
              <a:lnSpc>
                <a:spcPts val="2200"/>
              </a:lnSpc>
              <a:spcBef>
                <a:spcPct val="0"/>
              </a:spcBef>
              <a:spcAft>
                <a:spcPct val="0"/>
              </a:spcAft>
              <a:defRPr sz="2200">
                <a:solidFill>
                  <a:schemeClr val="tx1"/>
                </a:solidFill>
                <a:latin typeface="+mj-lt"/>
                <a:ea typeface="+mj-ea"/>
                <a:cs typeface="+mj-cs"/>
              </a:defRPr>
            </a:lvl1pPr>
            <a:lvl2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2pPr>
            <a:lvl3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3pPr>
            <a:lvl4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4pPr>
            <a:lvl5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5pPr>
            <a:lvl6pPr marL="4572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6pPr>
            <a:lvl7pPr marL="9144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7pPr>
            <a:lvl8pPr marL="13716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8pPr>
            <a:lvl9pPr marL="18288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9pPr>
          </a:lstStyle>
          <a:p>
            <a:pPr algn="ctr"/>
            <a:r>
              <a:rPr lang="de-AT" sz="1800" b="1" kern="0" dirty="0">
                <a:solidFill>
                  <a:schemeClr val="accent1"/>
                </a:solidFill>
              </a:rPr>
              <a:t>Aufgabenstellung: Wasserwerte eines Jahresspeichers</a:t>
            </a:r>
          </a:p>
        </p:txBody>
      </p:sp>
      <p:sp>
        <p:nvSpPr>
          <p:cNvPr id="9" name="Rechteck 8"/>
          <p:cNvSpPr/>
          <p:nvPr/>
        </p:nvSpPr>
        <p:spPr bwMode="auto">
          <a:xfrm>
            <a:off x="464102" y="5600231"/>
            <a:ext cx="8248098" cy="675061"/>
          </a:xfrm>
          <a:prstGeom prst="rect">
            <a:avLst/>
          </a:prstGeom>
          <a:solidFill>
            <a:schemeClr val="bg1">
              <a:lumMod val="50000"/>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3" name="Rechteck 2"/>
          <p:cNvSpPr/>
          <p:nvPr/>
        </p:nvSpPr>
        <p:spPr>
          <a:xfrm>
            <a:off x="458734" y="5622290"/>
            <a:ext cx="8215584" cy="630942"/>
          </a:xfrm>
          <a:prstGeom prst="rect">
            <a:avLst/>
          </a:prstGeom>
        </p:spPr>
        <p:txBody>
          <a:bodyPr wrap="square">
            <a:spAutoFit/>
          </a:bodyPr>
          <a:lstStyle/>
          <a:p>
            <a:endParaRPr lang="de-AT" sz="200" b="1" dirty="0">
              <a:solidFill>
                <a:schemeClr val="accent1"/>
              </a:solidFill>
            </a:endParaRPr>
          </a:p>
          <a:p>
            <a:r>
              <a:rPr lang="de-AT" sz="1100" b="1" dirty="0">
                <a:solidFill>
                  <a:schemeClr val="accent1"/>
                </a:solidFill>
              </a:rPr>
              <a:t>Hinweis:</a:t>
            </a:r>
          </a:p>
          <a:p>
            <a:pPr marL="285750" indent="-285750">
              <a:buFont typeface="Arial" panose="020B0604020202020204" pitchFamily="34" charset="0"/>
              <a:buChar char="•"/>
            </a:pPr>
            <a:r>
              <a:rPr lang="de-AT" sz="1100" dirty="0"/>
              <a:t>Den Wasserwert ist ein Schattenpreis bestimmt durch die Dualvariable der Energiebilanz-Gleichung des Speichers.</a:t>
            </a:r>
          </a:p>
          <a:p>
            <a:pPr marL="285750" indent="-285750">
              <a:buFont typeface="Arial" panose="020B0604020202020204" pitchFamily="34" charset="0"/>
              <a:buChar char="•"/>
            </a:pPr>
            <a:r>
              <a:rPr lang="de-AT" sz="1100" dirty="0"/>
              <a:t>Versuchen Sie den Energieinhalt anstatt des Pegelstandes nach oben zu begrenzen.</a:t>
            </a:r>
          </a:p>
        </p:txBody>
      </p:sp>
      <p:sp>
        <p:nvSpPr>
          <p:cNvPr id="2" name="Foliennummernplatzhalter 1"/>
          <p:cNvSpPr>
            <a:spLocks noGrp="1"/>
          </p:cNvSpPr>
          <p:nvPr>
            <p:ph type="sldNum" sz="quarter" idx="11"/>
          </p:nvPr>
        </p:nvSpPr>
        <p:spPr/>
        <p:txBody>
          <a:bodyPr/>
          <a:lstStyle/>
          <a:p>
            <a:pPr algn="r"/>
            <a:r>
              <a:rPr lang="de-DE"/>
              <a:t>Seite </a:t>
            </a:r>
            <a:fld id="{DA7C5908-43A2-4734-906C-248E75A07F0B}" type="slidenum">
              <a:rPr lang="de-DE" smtClean="0"/>
              <a:pPr algn="r"/>
              <a:t>10</a:t>
            </a:fld>
            <a:endParaRPr lang="de-DE" dirty="0"/>
          </a:p>
        </p:txBody>
      </p:sp>
      <p:graphicFrame>
        <p:nvGraphicFramePr>
          <p:cNvPr id="12" name="Tabelle 11"/>
          <p:cNvGraphicFramePr>
            <a:graphicFrameLocks noGrp="1"/>
          </p:cNvGraphicFramePr>
          <p:nvPr>
            <p:extLst>
              <p:ext uri="{D42A27DB-BD31-4B8C-83A1-F6EECF244321}">
                <p14:modId xmlns:p14="http://schemas.microsoft.com/office/powerpoint/2010/main" val="2439498635"/>
              </p:ext>
            </p:extLst>
          </p:nvPr>
        </p:nvGraphicFramePr>
        <p:xfrm>
          <a:off x="1236977" y="4209570"/>
          <a:ext cx="6949438" cy="487680"/>
        </p:xfrm>
        <a:graphic>
          <a:graphicData uri="http://schemas.openxmlformats.org/drawingml/2006/table">
            <a:tbl>
              <a:tblPr firstRow="1" bandRow="1">
                <a:tableStyleId>{68D230F3-CF80-4859-8CE7-A43EE81993B5}</a:tableStyleId>
              </a:tblPr>
              <a:tblGrid>
                <a:gridCol w="1117598">
                  <a:extLst>
                    <a:ext uri="{9D8B030D-6E8A-4147-A177-3AD203B41FA5}">
                      <a16:colId xmlns:a16="http://schemas.microsoft.com/office/drawing/2014/main" val="3600510184"/>
                    </a:ext>
                  </a:extLst>
                </a:gridCol>
                <a:gridCol w="1097280">
                  <a:extLst>
                    <a:ext uri="{9D8B030D-6E8A-4147-A177-3AD203B41FA5}">
                      <a16:colId xmlns:a16="http://schemas.microsoft.com/office/drawing/2014/main" val="2773748339"/>
                    </a:ext>
                  </a:extLst>
                </a:gridCol>
                <a:gridCol w="1026160">
                  <a:extLst>
                    <a:ext uri="{9D8B030D-6E8A-4147-A177-3AD203B41FA5}">
                      <a16:colId xmlns:a16="http://schemas.microsoft.com/office/drawing/2014/main" val="3590826778"/>
                    </a:ext>
                  </a:extLst>
                </a:gridCol>
                <a:gridCol w="1158240">
                  <a:extLst>
                    <a:ext uri="{9D8B030D-6E8A-4147-A177-3AD203B41FA5}">
                      <a16:colId xmlns:a16="http://schemas.microsoft.com/office/drawing/2014/main" val="1740111967"/>
                    </a:ext>
                  </a:extLst>
                </a:gridCol>
                <a:gridCol w="1137920">
                  <a:extLst>
                    <a:ext uri="{9D8B030D-6E8A-4147-A177-3AD203B41FA5}">
                      <a16:colId xmlns:a16="http://schemas.microsoft.com/office/drawing/2014/main" val="2763731743"/>
                    </a:ext>
                  </a:extLst>
                </a:gridCol>
                <a:gridCol w="1412240">
                  <a:extLst>
                    <a:ext uri="{9D8B030D-6E8A-4147-A177-3AD203B41FA5}">
                      <a16:colId xmlns:a16="http://schemas.microsoft.com/office/drawing/2014/main" val="2535161619"/>
                    </a:ext>
                  </a:extLst>
                </a:gridCol>
              </a:tblGrid>
              <a:tr h="141550">
                <a:tc>
                  <a:txBody>
                    <a:bodyPr/>
                    <a:lstStyle/>
                    <a:p>
                      <a:pPr algn="ctr"/>
                      <a:r>
                        <a:rPr lang="de-AT" sz="1000" b="0" dirty="0"/>
                        <a:t>b</a:t>
                      </a:r>
                      <a:r>
                        <a:rPr lang="de-AT" sz="1000" b="0" baseline="-25000" dirty="0"/>
                        <a:t>1</a:t>
                      </a:r>
                    </a:p>
                  </a:txBody>
                  <a:tcPr/>
                </a:tc>
                <a:tc>
                  <a:txBody>
                    <a:bodyPr/>
                    <a:lstStyle/>
                    <a:p>
                      <a:pPr algn="ctr"/>
                      <a:r>
                        <a:rPr lang="de-AT" sz="1000" b="0" dirty="0"/>
                        <a:t>b</a:t>
                      </a:r>
                      <a:r>
                        <a:rPr lang="de-AT" sz="1000" b="0" baseline="-25000" dirty="0"/>
                        <a:t>2</a:t>
                      </a:r>
                    </a:p>
                  </a:txBody>
                  <a:tcPr/>
                </a:tc>
                <a:tc>
                  <a:txBody>
                    <a:bodyPr/>
                    <a:lstStyle/>
                    <a:p>
                      <a:pPr algn="ctr"/>
                      <a:r>
                        <a:rPr lang="de-AT" sz="1000" b="0" dirty="0"/>
                        <a:t>b</a:t>
                      </a:r>
                      <a:r>
                        <a:rPr lang="de-AT" sz="1000" b="0" baseline="-25000" dirty="0"/>
                        <a:t>3</a:t>
                      </a:r>
                    </a:p>
                  </a:txBody>
                  <a:tcPr/>
                </a:tc>
                <a:tc>
                  <a:txBody>
                    <a:bodyPr/>
                    <a:lstStyle/>
                    <a:p>
                      <a:pPr algn="ctr"/>
                      <a:r>
                        <a:rPr lang="de-AT" sz="1000" b="0" dirty="0"/>
                        <a:t>b</a:t>
                      </a:r>
                      <a:r>
                        <a:rPr lang="de-AT" sz="1000" b="0" baseline="-25000" dirty="0"/>
                        <a:t>4</a:t>
                      </a:r>
                    </a:p>
                  </a:txBody>
                  <a:tcPr/>
                </a:tc>
                <a:tc>
                  <a:txBody>
                    <a:bodyPr/>
                    <a:lstStyle/>
                    <a:p>
                      <a:pPr algn="ctr"/>
                      <a:r>
                        <a:rPr lang="de-AT" sz="1000" b="0" dirty="0"/>
                        <a:t>b</a:t>
                      </a:r>
                      <a:r>
                        <a:rPr lang="de-AT" sz="1000" b="0" baseline="-25000" dirty="0"/>
                        <a:t>5</a:t>
                      </a:r>
                    </a:p>
                  </a:txBody>
                  <a:tcPr/>
                </a:tc>
                <a:tc>
                  <a:txBody>
                    <a:bodyPr/>
                    <a:lstStyle/>
                    <a:p>
                      <a:pPr algn="ctr"/>
                      <a:r>
                        <a:rPr lang="de-AT" sz="1000" b="0" dirty="0"/>
                        <a:t>b</a:t>
                      </a:r>
                      <a:r>
                        <a:rPr lang="de-AT" sz="1000" b="0" baseline="-25000" dirty="0"/>
                        <a:t>6</a:t>
                      </a:r>
                    </a:p>
                  </a:txBody>
                  <a:tcPr/>
                </a:tc>
                <a:extLst>
                  <a:ext uri="{0D108BD9-81ED-4DB2-BD59-A6C34878D82A}">
                    <a16:rowId xmlns:a16="http://schemas.microsoft.com/office/drawing/2014/main" val="2003455827"/>
                  </a:ext>
                </a:extLst>
              </a:tr>
              <a:tr h="1415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AT" sz="1000" dirty="0"/>
                        <a:t> 115.7511</a:t>
                      </a:r>
                    </a:p>
                  </a:txBody>
                  <a:tcPr/>
                </a:tc>
                <a:tc>
                  <a:txBody>
                    <a:bodyPr/>
                    <a:lstStyle/>
                    <a:p>
                      <a:pPr algn="ctr"/>
                      <a:r>
                        <a:rPr lang="de-AT" sz="1000" dirty="0"/>
                        <a:t>-1.14234</a:t>
                      </a:r>
                    </a:p>
                  </a:txBody>
                  <a:tcPr/>
                </a:tc>
                <a:tc>
                  <a:txBody>
                    <a:bodyPr/>
                    <a:lstStyle/>
                    <a:p>
                      <a:pPr algn="ctr"/>
                      <a:r>
                        <a:rPr lang="de-AT" sz="1000" dirty="0"/>
                        <a:t>0.3398127</a:t>
                      </a:r>
                    </a:p>
                  </a:txBody>
                  <a:tcPr/>
                </a:tc>
                <a:tc>
                  <a:txBody>
                    <a:bodyPr/>
                    <a:lstStyle/>
                    <a:p>
                      <a:pPr algn="ctr"/>
                      <a:r>
                        <a:rPr lang="de-AT" sz="1000" dirty="0"/>
                        <a:t>-</a:t>
                      </a:r>
                      <a:r>
                        <a:rPr lang="de-AT" sz="1000" kern="1200" dirty="0">
                          <a:solidFill>
                            <a:schemeClr val="tx1"/>
                          </a:solidFill>
                          <a:latin typeface="+mn-lt"/>
                          <a:ea typeface="+mn-ea"/>
                          <a:cs typeface="+mn-cs"/>
                        </a:rPr>
                        <a:t>0.003401161</a:t>
                      </a:r>
                    </a:p>
                  </a:txBody>
                  <a:tcPr/>
                </a:tc>
                <a:tc>
                  <a:txBody>
                    <a:bodyPr/>
                    <a:lstStyle/>
                    <a:p>
                      <a:r>
                        <a:rPr lang="de-AT" sz="1000" dirty="0"/>
                        <a:t>0.00000986934</a:t>
                      </a:r>
                    </a:p>
                  </a:txBody>
                  <a:tcPr/>
                </a:tc>
                <a:tc>
                  <a:txBody>
                    <a:bodyPr/>
                    <a:lstStyle/>
                    <a:p>
                      <a:r>
                        <a:rPr lang="de-AT" sz="1000" dirty="0"/>
                        <a:t>0.00000001431875</a:t>
                      </a:r>
                    </a:p>
                  </a:txBody>
                  <a:tcPr/>
                </a:tc>
                <a:extLst>
                  <a:ext uri="{0D108BD9-81ED-4DB2-BD59-A6C34878D82A}">
                    <a16:rowId xmlns:a16="http://schemas.microsoft.com/office/drawing/2014/main" val="1506109137"/>
                  </a:ext>
                </a:extLst>
              </a:tr>
            </a:tbl>
          </a:graphicData>
        </a:graphic>
      </p:graphicFrame>
    </p:spTree>
    <p:extLst>
      <p:ext uri="{BB962C8B-B14F-4D97-AF65-F5344CB8AC3E}">
        <p14:creationId xmlns:p14="http://schemas.microsoft.com/office/powerpoint/2010/main" val="4090936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r>
              <a:rPr lang="de-DE"/>
              <a:t>13.12.2024</a:t>
            </a:r>
          </a:p>
        </p:txBody>
      </p:sp>
      <p:sp>
        <p:nvSpPr>
          <p:cNvPr id="6" name="Fußzeilenplatzhalter 5"/>
          <p:cNvSpPr>
            <a:spLocks noGrp="1"/>
          </p:cNvSpPr>
          <p:nvPr>
            <p:ph type="ftr" sz="quarter" idx="12"/>
          </p:nvPr>
        </p:nvSpPr>
        <p:spPr/>
        <p:txBody>
          <a:bodyPr/>
          <a:lstStyle/>
          <a:p>
            <a:r>
              <a:rPr lang="de-DE"/>
              <a:t>Technische Modellierung - Teil II</a:t>
            </a:r>
          </a:p>
        </p:txBody>
      </p:sp>
      <p:sp>
        <p:nvSpPr>
          <p:cNvPr id="5" name="Foliennummernplatzhalter 4"/>
          <p:cNvSpPr>
            <a:spLocks noGrp="1"/>
          </p:cNvSpPr>
          <p:nvPr>
            <p:ph type="sldNum" sz="quarter" idx="11"/>
          </p:nvPr>
        </p:nvSpPr>
        <p:spPr/>
        <p:txBody>
          <a:bodyPr/>
          <a:lstStyle/>
          <a:p>
            <a:pPr algn="r"/>
            <a:r>
              <a:rPr lang="de-DE"/>
              <a:t>Seite </a:t>
            </a:r>
            <a:fld id="{DA7C5908-43A2-4734-906C-248E75A07F0B}" type="slidenum">
              <a:rPr lang="de-DE" smtClean="0"/>
              <a:pPr algn="r"/>
              <a:t>2</a:t>
            </a:fld>
            <a:endParaRPr lang="de-DE" dirty="0"/>
          </a:p>
        </p:txBody>
      </p:sp>
      <p:sp>
        <p:nvSpPr>
          <p:cNvPr id="12" name="Rechteck 11"/>
          <p:cNvSpPr/>
          <p:nvPr/>
        </p:nvSpPr>
        <p:spPr>
          <a:xfrm>
            <a:off x="522238" y="5643024"/>
            <a:ext cx="7664177" cy="307777"/>
          </a:xfrm>
          <a:prstGeom prst="rect">
            <a:avLst/>
          </a:prstGeom>
        </p:spPr>
        <p:txBody>
          <a:bodyPr wrap="square">
            <a:spAutoFit/>
          </a:bodyPr>
          <a:lstStyle/>
          <a:p>
            <a:pPr marL="180975" lvl="2" indent="0" algn="ctr">
              <a:buNone/>
            </a:pPr>
            <a:r>
              <a:rPr lang="de-AT" sz="1400" dirty="0"/>
              <a:t>Querschnitt des Speichers </a:t>
            </a:r>
            <a:r>
              <a:rPr lang="de-AT" sz="1400" dirty="0" err="1"/>
              <a:t>Kölnbrein</a:t>
            </a:r>
            <a:r>
              <a:rPr lang="de-AT" sz="1400" dirty="0"/>
              <a:t> (Malta-</a:t>
            </a:r>
            <a:r>
              <a:rPr lang="de-AT" sz="1400" dirty="0" err="1"/>
              <a:t>Reißeck</a:t>
            </a:r>
            <a:r>
              <a:rPr lang="de-AT" sz="1400" dirty="0"/>
              <a:t>, Kärnten).</a:t>
            </a:r>
          </a:p>
        </p:txBody>
      </p:sp>
      <p:pic>
        <p:nvPicPr>
          <p:cNvPr id="3" name="Grafik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625" y="426718"/>
            <a:ext cx="5309602" cy="5028033"/>
          </a:xfrm>
          <a:prstGeom prst="rect">
            <a:avLst/>
          </a:prstGeom>
        </p:spPr>
      </p:pic>
    </p:spTree>
    <p:extLst>
      <p:ext uri="{BB962C8B-B14F-4D97-AF65-F5344CB8AC3E}">
        <p14:creationId xmlns:p14="http://schemas.microsoft.com/office/powerpoint/2010/main" val="2366658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p:cNvSpPr/>
          <p:nvPr/>
        </p:nvSpPr>
        <p:spPr bwMode="auto">
          <a:xfrm>
            <a:off x="452435" y="1874735"/>
            <a:ext cx="8334889" cy="3876375"/>
          </a:xfrm>
          <a:prstGeom prst="rect">
            <a:avLst/>
          </a:prstGeom>
          <a:solidFill>
            <a:schemeClr val="bg2">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13" name="Rechteck 12"/>
          <p:cNvSpPr/>
          <p:nvPr/>
        </p:nvSpPr>
        <p:spPr bwMode="auto">
          <a:xfrm>
            <a:off x="3758123" y="2015547"/>
            <a:ext cx="4954077" cy="344869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pic>
        <p:nvPicPr>
          <p:cNvPr id="7" name="Grafik 6"/>
          <p:cNvPicPr>
            <a:picLocks noChangeAspect="1"/>
          </p:cNvPicPr>
          <p:nvPr/>
        </p:nvPicPr>
        <p:blipFill>
          <a:blip r:embed="rId2"/>
          <a:stretch>
            <a:fillRect/>
          </a:stretch>
        </p:blipFill>
        <p:spPr>
          <a:xfrm>
            <a:off x="3822634" y="2082387"/>
            <a:ext cx="4841402" cy="3109093"/>
          </a:xfrm>
          <a:prstGeom prst="rect">
            <a:avLst/>
          </a:prstGeom>
        </p:spPr>
      </p:pic>
      <p:sp>
        <p:nvSpPr>
          <p:cNvPr id="14" name="Inhaltsplatzhalter 2"/>
          <p:cNvSpPr txBox="1">
            <a:spLocks/>
          </p:cNvSpPr>
          <p:nvPr/>
        </p:nvSpPr>
        <p:spPr bwMode="auto">
          <a:xfrm>
            <a:off x="3758123" y="5271876"/>
            <a:ext cx="4954077" cy="135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lnSpc>
                <a:spcPct val="110000"/>
              </a:lnSpc>
              <a:spcBef>
                <a:spcPct val="0"/>
              </a:spcBef>
              <a:spcAft>
                <a:spcPct val="0"/>
              </a:spcAft>
              <a:buClrTx/>
              <a:buFont typeface="Arial" pitchFamily="34" charset="0"/>
              <a:buNone/>
              <a:defRPr sz="1500">
                <a:solidFill>
                  <a:schemeClr val="tx1"/>
                </a:solidFill>
                <a:latin typeface="+mn-lt"/>
                <a:ea typeface="+mn-ea"/>
                <a:cs typeface="+mn-cs"/>
              </a:defRPr>
            </a:lvl1pPr>
            <a:lvl2pPr marL="179388" indent="-177800" algn="l" rtl="0" eaLnBrk="1" fontAlgn="base" hangingPunct="1">
              <a:lnSpc>
                <a:spcPct val="110000"/>
              </a:lnSpc>
              <a:spcBef>
                <a:spcPct val="0"/>
              </a:spcBef>
              <a:spcAft>
                <a:spcPct val="0"/>
              </a:spcAft>
              <a:buClrTx/>
              <a:buChar char="•"/>
              <a:defRPr sz="1500">
                <a:solidFill>
                  <a:srgbClr val="000000"/>
                </a:solidFill>
                <a:latin typeface="+mn-lt"/>
                <a:ea typeface="+mn-ea"/>
              </a:defRPr>
            </a:lvl2pPr>
            <a:lvl3pPr marL="3587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3pPr>
            <a:lvl4pPr marL="534988" indent="-174625" algn="l" rtl="0" eaLnBrk="1" fontAlgn="base" hangingPunct="1">
              <a:lnSpc>
                <a:spcPct val="110000"/>
              </a:lnSpc>
              <a:spcBef>
                <a:spcPct val="0"/>
              </a:spcBef>
              <a:spcAft>
                <a:spcPct val="0"/>
              </a:spcAft>
              <a:buClrTx/>
              <a:buChar char="•"/>
              <a:defRPr sz="1500">
                <a:solidFill>
                  <a:srgbClr val="000000"/>
                </a:solidFill>
                <a:latin typeface="+mn-lt"/>
                <a:ea typeface="+mn-ea"/>
              </a:defRPr>
            </a:lvl4pPr>
            <a:lvl5pPr marL="7143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5pPr>
            <a:lvl6pPr marL="1171575" indent="-177800" algn="l" rtl="0" eaLnBrk="1" fontAlgn="base" hangingPunct="1">
              <a:lnSpc>
                <a:spcPct val="110000"/>
              </a:lnSpc>
              <a:spcBef>
                <a:spcPct val="0"/>
              </a:spcBef>
              <a:spcAft>
                <a:spcPct val="0"/>
              </a:spcAft>
              <a:buChar char="•"/>
              <a:defRPr sz="1600">
                <a:solidFill>
                  <a:schemeClr val="tx1"/>
                </a:solidFill>
                <a:latin typeface="+mn-lt"/>
                <a:ea typeface="+mn-ea"/>
              </a:defRPr>
            </a:lvl6pPr>
            <a:lvl7pPr marL="1628775" indent="-177800" algn="l" rtl="0" eaLnBrk="1" fontAlgn="base" hangingPunct="1">
              <a:lnSpc>
                <a:spcPct val="110000"/>
              </a:lnSpc>
              <a:spcBef>
                <a:spcPct val="0"/>
              </a:spcBef>
              <a:spcAft>
                <a:spcPct val="0"/>
              </a:spcAft>
              <a:buChar char="•"/>
              <a:defRPr sz="1600">
                <a:solidFill>
                  <a:schemeClr val="tx1"/>
                </a:solidFill>
                <a:latin typeface="+mn-lt"/>
                <a:ea typeface="+mn-ea"/>
              </a:defRPr>
            </a:lvl7pPr>
            <a:lvl8pPr marL="2085975" indent="-177800" algn="l" rtl="0" eaLnBrk="1" fontAlgn="base" hangingPunct="1">
              <a:lnSpc>
                <a:spcPct val="110000"/>
              </a:lnSpc>
              <a:spcBef>
                <a:spcPct val="0"/>
              </a:spcBef>
              <a:spcAft>
                <a:spcPct val="0"/>
              </a:spcAft>
              <a:buChar char="•"/>
              <a:defRPr sz="1600">
                <a:solidFill>
                  <a:schemeClr val="tx1"/>
                </a:solidFill>
                <a:latin typeface="+mn-lt"/>
                <a:ea typeface="+mn-ea"/>
              </a:defRPr>
            </a:lvl8pPr>
            <a:lvl9pPr marL="2543175" indent="-177800" algn="l" rtl="0" eaLnBrk="1" fontAlgn="base" hangingPunct="1">
              <a:lnSpc>
                <a:spcPct val="110000"/>
              </a:lnSpc>
              <a:spcBef>
                <a:spcPct val="0"/>
              </a:spcBef>
              <a:spcAft>
                <a:spcPct val="0"/>
              </a:spcAft>
              <a:buChar char="•"/>
              <a:defRPr sz="1600">
                <a:solidFill>
                  <a:schemeClr val="tx1"/>
                </a:solidFill>
                <a:latin typeface="+mn-lt"/>
                <a:ea typeface="+mn-ea"/>
              </a:defRPr>
            </a:lvl9pPr>
          </a:lstStyle>
          <a:p>
            <a:pPr marL="1588" lvl="1" indent="0" algn="ctr">
              <a:buNone/>
            </a:pPr>
            <a:r>
              <a:rPr lang="de-AT" sz="800" b="1" kern="0" dirty="0">
                <a:solidFill>
                  <a:schemeClr val="bg2"/>
                </a:solidFill>
              </a:rPr>
              <a:t>Betriebsinhaltskurve des Speichers </a:t>
            </a:r>
            <a:r>
              <a:rPr lang="de-AT" sz="800" b="1" kern="0" dirty="0" err="1">
                <a:solidFill>
                  <a:schemeClr val="bg2"/>
                </a:solidFill>
              </a:rPr>
              <a:t>Gepatsch</a:t>
            </a:r>
            <a:r>
              <a:rPr lang="de-AT" sz="800" b="1" kern="0" dirty="0">
                <a:solidFill>
                  <a:schemeClr val="bg2"/>
                </a:solidFill>
              </a:rPr>
              <a:t> (Tirol, TIWAG)</a:t>
            </a:r>
            <a:endParaRPr lang="de-AT" kern="0" dirty="0"/>
          </a:p>
        </p:txBody>
      </p:sp>
      <p:sp>
        <p:nvSpPr>
          <p:cNvPr id="10" name="Rechteck 9"/>
          <p:cNvSpPr/>
          <p:nvPr/>
        </p:nvSpPr>
        <p:spPr bwMode="auto">
          <a:xfrm>
            <a:off x="452436" y="1051883"/>
            <a:ext cx="8334888" cy="614374"/>
          </a:xfrm>
          <a:prstGeom prst="rect">
            <a:avLst/>
          </a:prstGeom>
          <a:solidFill>
            <a:schemeClr val="bg2">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3" name="Inhaltsplatzhalter 2"/>
          <p:cNvSpPr>
            <a:spLocks noGrp="1"/>
          </p:cNvSpPr>
          <p:nvPr>
            <p:ph idx="1"/>
          </p:nvPr>
        </p:nvSpPr>
        <p:spPr>
          <a:xfrm>
            <a:off x="555810" y="2070862"/>
            <a:ext cx="3118223" cy="3063916"/>
          </a:xfrm>
        </p:spPr>
        <p:txBody>
          <a:bodyPr/>
          <a:lstStyle/>
          <a:p>
            <a:pPr marL="1588" lvl="1" indent="0" algn="just">
              <a:buNone/>
            </a:pPr>
            <a:r>
              <a:rPr lang="de-AT" sz="1100" b="1" dirty="0">
                <a:solidFill>
                  <a:schemeClr val="bg2"/>
                </a:solidFill>
              </a:rPr>
              <a:t>Definition: </a:t>
            </a:r>
          </a:p>
          <a:p>
            <a:pPr marL="1588" lvl="1" indent="0" algn="just">
              <a:buNone/>
            </a:pPr>
            <a:endParaRPr lang="de-AT" sz="800" b="1" dirty="0">
              <a:solidFill>
                <a:schemeClr val="bg2"/>
              </a:solidFill>
            </a:endParaRPr>
          </a:p>
          <a:p>
            <a:pPr marL="1588" lvl="1" indent="0">
              <a:buNone/>
            </a:pPr>
            <a:r>
              <a:rPr lang="de-AT" sz="1100" dirty="0">
                <a:solidFill>
                  <a:schemeClr val="tx1"/>
                </a:solidFill>
              </a:rPr>
              <a:t>Wassermenge, die energetisch genutzt werden kann, d.h. das </a:t>
            </a:r>
            <a:r>
              <a:rPr lang="de-AT" sz="1100" dirty="0">
                <a:solidFill>
                  <a:schemeClr val="bg2"/>
                </a:solidFill>
              </a:rPr>
              <a:t>Wasservolumen zwischen Absenkziel</a:t>
            </a:r>
            <a:r>
              <a:rPr lang="de-AT" sz="1100" dirty="0">
                <a:solidFill>
                  <a:schemeClr val="tx1"/>
                </a:solidFill>
              </a:rPr>
              <a:t> (minimaler zulässiger Pegelstand) und </a:t>
            </a:r>
            <a:r>
              <a:rPr lang="de-AT" sz="1100" dirty="0" err="1">
                <a:solidFill>
                  <a:schemeClr val="bg2"/>
                </a:solidFill>
              </a:rPr>
              <a:t>Stauziel</a:t>
            </a:r>
            <a:r>
              <a:rPr lang="de-AT" sz="1100" dirty="0">
                <a:solidFill>
                  <a:schemeClr val="tx2"/>
                </a:solidFill>
              </a:rPr>
              <a:t> </a:t>
            </a:r>
            <a:r>
              <a:rPr lang="de-AT" sz="1100" dirty="0">
                <a:solidFill>
                  <a:schemeClr val="tx1"/>
                </a:solidFill>
              </a:rPr>
              <a:t>(maximal zulässiger Pegelstand).</a:t>
            </a:r>
          </a:p>
          <a:p>
            <a:pPr marL="1588" lvl="1" indent="0" algn="just">
              <a:buNone/>
            </a:pPr>
            <a:endParaRPr lang="de-AT" sz="1100" dirty="0">
              <a:solidFill>
                <a:schemeClr val="tx1"/>
              </a:solidFill>
            </a:endParaRPr>
          </a:p>
          <a:p>
            <a:pPr marL="1588" lvl="1" indent="0" algn="just">
              <a:buNone/>
            </a:pPr>
            <a:r>
              <a:rPr lang="de-AT" sz="1100" b="1" dirty="0">
                <a:solidFill>
                  <a:schemeClr val="bg2"/>
                </a:solidFill>
              </a:rPr>
              <a:t>Eigenschaften als Funktion des Pegelstands: </a:t>
            </a:r>
          </a:p>
          <a:p>
            <a:pPr marL="1588" lvl="1" indent="0" algn="just">
              <a:buNone/>
            </a:pPr>
            <a:endParaRPr lang="de-AT" sz="800" b="1" dirty="0">
              <a:solidFill>
                <a:schemeClr val="bg2"/>
              </a:solidFill>
            </a:endParaRPr>
          </a:p>
          <a:p>
            <a:pPr lvl="2"/>
            <a:r>
              <a:rPr lang="de-AT" sz="1100" dirty="0">
                <a:solidFill>
                  <a:schemeClr val="bg2"/>
                </a:solidFill>
              </a:rPr>
              <a:t>Monoton wachsend</a:t>
            </a:r>
            <a:r>
              <a:rPr lang="de-AT" sz="1100" dirty="0"/>
              <a:t>:</a:t>
            </a:r>
            <a:r>
              <a:rPr lang="de-AT" sz="1100" dirty="0">
                <a:solidFill>
                  <a:schemeClr val="tx2"/>
                </a:solidFill>
              </a:rPr>
              <a:t> </a:t>
            </a:r>
            <a:r>
              <a:rPr lang="de-AT" sz="1100" dirty="0"/>
              <a:t>Je größer der Pegelstand, desto größer der Betriebsinhalt.</a:t>
            </a:r>
          </a:p>
          <a:p>
            <a:pPr lvl="2"/>
            <a:r>
              <a:rPr lang="de-AT" sz="1100" dirty="0">
                <a:solidFill>
                  <a:schemeClr val="bg2"/>
                </a:solidFill>
              </a:rPr>
              <a:t>Konvex</a:t>
            </a:r>
            <a:r>
              <a:rPr lang="de-AT" sz="1100" dirty="0"/>
              <a:t>: Die Ableitung der Funktion, (entspricht der Wasseroberfläche des Speichers) ist ebenfalls monoton wachsend. →  Je größer der Pegelstand, desto größer die Wasseroberfläche - Speicherbecken weiten sich nach oben hin aus.</a:t>
            </a:r>
            <a:endParaRPr lang="de-AT" dirty="0"/>
          </a:p>
        </p:txBody>
      </p:sp>
      <p:sp>
        <p:nvSpPr>
          <p:cNvPr id="4" name="Datumsplatzhalter 3"/>
          <p:cNvSpPr>
            <a:spLocks noGrp="1"/>
          </p:cNvSpPr>
          <p:nvPr>
            <p:ph type="dt" sz="half" idx="10"/>
          </p:nvPr>
        </p:nvSpPr>
        <p:spPr/>
        <p:txBody>
          <a:bodyPr/>
          <a:lstStyle/>
          <a:p>
            <a:r>
              <a:rPr lang="de-DE"/>
              <a:t>13.12.2024</a:t>
            </a:r>
          </a:p>
        </p:txBody>
      </p:sp>
      <p:sp>
        <p:nvSpPr>
          <p:cNvPr id="6" name="Fußzeilenplatzhalter 5"/>
          <p:cNvSpPr>
            <a:spLocks noGrp="1"/>
          </p:cNvSpPr>
          <p:nvPr>
            <p:ph type="ftr" sz="quarter" idx="12"/>
          </p:nvPr>
        </p:nvSpPr>
        <p:spPr/>
        <p:txBody>
          <a:bodyPr/>
          <a:lstStyle/>
          <a:p>
            <a:r>
              <a:rPr lang="de-DE"/>
              <a:t>Technische Modellierung - Teil II</a:t>
            </a:r>
          </a:p>
        </p:txBody>
      </p:sp>
      <p:sp>
        <p:nvSpPr>
          <p:cNvPr id="5" name="Foliennummernplatzhalter 4"/>
          <p:cNvSpPr>
            <a:spLocks noGrp="1"/>
          </p:cNvSpPr>
          <p:nvPr>
            <p:ph type="sldNum" sz="quarter" idx="11"/>
          </p:nvPr>
        </p:nvSpPr>
        <p:spPr/>
        <p:txBody>
          <a:bodyPr/>
          <a:lstStyle/>
          <a:p>
            <a:pPr algn="r"/>
            <a:r>
              <a:rPr lang="de-DE"/>
              <a:t>Seite </a:t>
            </a:r>
            <a:fld id="{DA7C5908-43A2-4734-906C-248E75A07F0B}" type="slidenum">
              <a:rPr lang="de-DE" smtClean="0"/>
              <a:pPr algn="r"/>
              <a:t>3</a:t>
            </a:fld>
            <a:endParaRPr lang="de-DE" dirty="0"/>
          </a:p>
        </p:txBody>
      </p:sp>
      <p:sp>
        <p:nvSpPr>
          <p:cNvPr id="11" name="Titel 1"/>
          <p:cNvSpPr txBox="1">
            <a:spLocks/>
          </p:cNvSpPr>
          <p:nvPr/>
        </p:nvSpPr>
        <p:spPr bwMode="auto">
          <a:xfrm>
            <a:off x="452435" y="1242248"/>
            <a:ext cx="8316738" cy="264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1" fontAlgn="base" hangingPunct="1">
              <a:lnSpc>
                <a:spcPts val="2200"/>
              </a:lnSpc>
              <a:spcBef>
                <a:spcPct val="0"/>
              </a:spcBef>
              <a:spcAft>
                <a:spcPct val="0"/>
              </a:spcAft>
              <a:defRPr sz="2200">
                <a:solidFill>
                  <a:schemeClr val="tx1"/>
                </a:solidFill>
                <a:latin typeface="+mj-lt"/>
                <a:ea typeface="+mj-ea"/>
                <a:cs typeface="+mj-cs"/>
              </a:defRPr>
            </a:lvl1pPr>
            <a:lvl2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2pPr>
            <a:lvl3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3pPr>
            <a:lvl4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4pPr>
            <a:lvl5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5pPr>
            <a:lvl6pPr marL="4572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6pPr>
            <a:lvl7pPr marL="9144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7pPr>
            <a:lvl8pPr marL="13716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8pPr>
            <a:lvl9pPr marL="18288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9pPr>
          </a:lstStyle>
          <a:p>
            <a:pPr algn="ctr"/>
            <a:r>
              <a:rPr lang="de-AT" sz="1800" b="1" kern="0" dirty="0">
                <a:solidFill>
                  <a:schemeClr val="bg2"/>
                </a:solidFill>
              </a:rPr>
              <a:t>Überblick: Betriebsinhalt (hm</a:t>
            </a:r>
            <a:r>
              <a:rPr lang="de-AT" sz="1800" b="1" kern="0" baseline="30000" dirty="0">
                <a:solidFill>
                  <a:schemeClr val="bg2"/>
                </a:solidFill>
              </a:rPr>
              <a:t>3</a:t>
            </a:r>
            <a:r>
              <a:rPr lang="de-AT" sz="1800" b="1" kern="0" dirty="0">
                <a:solidFill>
                  <a:schemeClr val="bg2"/>
                </a:solidFill>
              </a:rPr>
              <a:t>)</a:t>
            </a:r>
          </a:p>
        </p:txBody>
      </p:sp>
    </p:spTree>
    <p:extLst>
      <p:ext uri="{BB962C8B-B14F-4D97-AF65-F5344CB8AC3E}">
        <p14:creationId xmlns:p14="http://schemas.microsoft.com/office/powerpoint/2010/main" val="3519561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hteck 16"/>
          <p:cNvSpPr/>
          <p:nvPr/>
        </p:nvSpPr>
        <p:spPr bwMode="auto">
          <a:xfrm>
            <a:off x="5838195" y="1538306"/>
            <a:ext cx="2949129" cy="4614845"/>
          </a:xfrm>
          <a:prstGeom prst="rect">
            <a:avLst/>
          </a:prstGeom>
          <a:solidFill>
            <a:schemeClr val="bg2">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mc:AlternateContent xmlns:mc="http://schemas.openxmlformats.org/markup-compatibility/2006" xmlns:a14="http://schemas.microsoft.com/office/drawing/2010/main">
        <mc:Choice Requires="a14">
          <p:sp>
            <p:nvSpPr>
              <p:cNvPr id="18" name="Inhaltsplatzhalter 2"/>
              <p:cNvSpPr txBox="1">
                <a:spLocks/>
              </p:cNvSpPr>
              <p:nvPr/>
            </p:nvSpPr>
            <p:spPr bwMode="auto">
              <a:xfrm>
                <a:off x="5808730" y="2131919"/>
                <a:ext cx="2903470" cy="4451988"/>
              </a:xfrm>
              <a:prstGeom prst="rect">
                <a:avLst/>
              </a:prstGeom>
              <a:noFill/>
              <a:ln>
                <a:noFill/>
              </a:ln>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lnSpc>
                    <a:spcPct val="110000"/>
                  </a:lnSpc>
                  <a:spcBef>
                    <a:spcPct val="0"/>
                  </a:spcBef>
                  <a:spcAft>
                    <a:spcPct val="0"/>
                  </a:spcAft>
                  <a:buClrTx/>
                  <a:buFont typeface="Arial" pitchFamily="34" charset="0"/>
                  <a:buNone/>
                  <a:defRPr sz="1500">
                    <a:solidFill>
                      <a:schemeClr val="tx1"/>
                    </a:solidFill>
                    <a:latin typeface="+mn-lt"/>
                    <a:ea typeface="+mn-ea"/>
                    <a:cs typeface="+mn-cs"/>
                  </a:defRPr>
                </a:lvl1pPr>
                <a:lvl2pPr marL="179388" indent="-177800" algn="l" rtl="0" eaLnBrk="1" fontAlgn="base" hangingPunct="1">
                  <a:lnSpc>
                    <a:spcPct val="110000"/>
                  </a:lnSpc>
                  <a:spcBef>
                    <a:spcPct val="0"/>
                  </a:spcBef>
                  <a:spcAft>
                    <a:spcPct val="0"/>
                  </a:spcAft>
                  <a:buClrTx/>
                  <a:buChar char="•"/>
                  <a:defRPr sz="1500">
                    <a:solidFill>
                      <a:srgbClr val="000000"/>
                    </a:solidFill>
                    <a:latin typeface="+mn-lt"/>
                    <a:ea typeface="+mn-ea"/>
                  </a:defRPr>
                </a:lvl2pPr>
                <a:lvl3pPr marL="3587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3pPr>
                <a:lvl4pPr marL="534988" indent="-174625" algn="l" rtl="0" eaLnBrk="1" fontAlgn="base" hangingPunct="1">
                  <a:lnSpc>
                    <a:spcPct val="110000"/>
                  </a:lnSpc>
                  <a:spcBef>
                    <a:spcPct val="0"/>
                  </a:spcBef>
                  <a:spcAft>
                    <a:spcPct val="0"/>
                  </a:spcAft>
                  <a:buClrTx/>
                  <a:buChar char="•"/>
                  <a:defRPr sz="1500">
                    <a:solidFill>
                      <a:srgbClr val="000000"/>
                    </a:solidFill>
                    <a:latin typeface="+mn-lt"/>
                    <a:ea typeface="+mn-ea"/>
                  </a:defRPr>
                </a:lvl4pPr>
                <a:lvl5pPr marL="7143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5pPr>
                <a:lvl6pPr marL="1171575" indent="-177800" algn="l" rtl="0" eaLnBrk="1" fontAlgn="base" hangingPunct="1">
                  <a:lnSpc>
                    <a:spcPct val="110000"/>
                  </a:lnSpc>
                  <a:spcBef>
                    <a:spcPct val="0"/>
                  </a:spcBef>
                  <a:spcAft>
                    <a:spcPct val="0"/>
                  </a:spcAft>
                  <a:buChar char="•"/>
                  <a:defRPr sz="1600">
                    <a:solidFill>
                      <a:schemeClr val="tx1"/>
                    </a:solidFill>
                    <a:latin typeface="+mn-lt"/>
                    <a:ea typeface="+mn-ea"/>
                  </a:defRPr>
                </a:lvl6pPr>
                <a:lvl7pPr marL="1628775" indent="-177800" algn="l" rtl="0" eaLnBrk="1" fontAlgn="base" hangingPunct="1">
                  <a:lnSpc>
                    <a:spcPct val="110000"/>
                  </a:lnSpc>
                  <a:spcBef>
                    <a:spcPct val="0"/>
                  </a:spcBef>
                  <a:spcAft>
                    <a:spcPct val="0"/>
                  </a:spcAft>
                  <a:buChar char="•"/>
                  <a:defRPr sz="1600">
                    <a:solidFill>
                      <a:schemeClr val="tx1"/>
                    </a:solidFill>
                    <a:latin typeface="+mn-lt"/>
                    <a:ea typeface="+mn-ea"/>
                  </a:defRPr>
                </a:lvl7pPr>
                <a:lvl8pPr marL="2085975" indent="-177800" algn="l" rtl="0" eaLnBrk="1" fontAlgn="base" hangingPunct="1">
                  <a:lnSpc>
                    <a:spcPct val="110000"/>
                  </a:lnSpc>
                  <a:spcBef>
                    <a:spcPct val="0"/>
                  </a:spcBef>
                  <a:spcAft>
                    <a:spcPct val="0"/>
                  </a:spcAft>
                  <a:buChar char="•"/>
                  <a:defRPr sz="1600">
                    <a:solidFill>
                      <a:schemeClr val="tx1"/>
                    </a:solidFill>
                    <a:latin typeface="+mn-lt"/>
                    <a:ea typeface="+mn-ea"/>
                  </a:defRPr>
                </a:lvl8pPr>
                <a:lvl9pPr marL="2543175" indent="-177800" algn="l" rtl="0" eaLnBrk="1" fontAlgn="base" hangingPunct="1">
                  <a:lnSpc>
                    <a:spcPct val="110000"/>
                  </a:lnSpc>
                  <a:spcBef>
                    <a:spcPct val="0"/>
                  </a:spcBef>
                  <a:spcAft>
                    <a:spcPct val="0"/>
                  </a:spcAft>
                  <a:buChar char="•"/>
                  <a:defRPr sz="1600">
                    <a:solidFill>
                      <a:schemeClr val="tx1"/>
                    </a:solidFill>
                    <a:latin typeface="+mn-lt"/>
                    <a:ea typeface="+mn-ea"/>
                  </a:defRPr>
                </a:lvl9pPr>
              </a:lstStyle>
              <a:p>
                <a:pPr lvl="2"/>
                <a:r>
                  <a:rPr lang="de-AT" sz="1100" kern="0" dirty="0">
                    <a:solidFill>
                      <a:schemeClr val="tx1"/>
                    </a:solidFill>
                  </a:rPr>
                  <a:t>Definition als </a:t>
                </a:r>
                <a:r>
                  <a:rPr lang="de-AT" sz="1100" kern="0" dirty="0">
                    <a:solidFill>
                      <a:schemeClr val="bg2"/>
                    </a:solidFill>
                  </a:rPr>
                  <a:t>elektrischen Energie, </a:t>
                </a:r>
                <a:r>
                  <a:rPr lang="de-AT" sz="1100" dirty="0"/>
                  <a:t>die mit dem Betriebsinhalt mit allen tieferliegenden Kraftwerken der Speichergruppe erzeugt werden kann:</a:t>
                </a:r>
              </a:p>
              <a:p>
                <a:pPr lvl="2"/>
                <a:endParaRPr lang="de-AT" sz="1100" kern="0" dirty="0">
                  <a:solidFill>
                    <a:schemeClr val="tx1"/>
                  </a:solidFill>
                </a:endParaRPr>
              </a:p>
              <a:p>
                <a:pPr lvl="2"/>
                <a:endParaRPr lang="de-AT" sz="1100" kern="0" dirty="0">
                  <a:solidFill>
                    <a:schemeClr val="tx1"/>
                  </a:solidFill>
                </a:endParaRPr>
              </a:p>
              <a:p>
                <a:pPr marL="180975" lvl="2" indent="0">
                  <a:buNone/>
                </a:pPr>
                <a:endParaRPr lang="de-AT" sz="1100" kern="0" dirty="0">
                  <a:solidFill>
                    <a:schemeClr val="tx1"/>
                  </a:solidFill>
                </a:endParaRPr>
              </a:p>
              <a:p>
                <a:pPr marL="180975" lvl="2" indent="0">
                  <a:buNone/>
                </a:pPr>
                <a:endParaRPr lang="de-AT" sz="600" kern="0" dirty="0">
                  <a:solidFill>
                    <a:schemeClr val="tx1"/>
                  </a:solidFill>
                </a:endParaRPr>
              </a:p>
              <a:p>
                <a:pPr lvl="2"/>
                <a:endParaRPr lang="de-AT" sz="200" dirty="0"/>
              </a:p>
              <a:p>
                <a:pPr lvl="2"/>
                <a:r>
                  <a:rPr lang="de-AT" sz="1100" dirty="0"/>
                  <a:t>Für diese Definition </a:t>
                </a:r>
                <a:r>
                  <a:rPr lang="de-AT" sz="1100" dirty="0">
                    <a:solidFill>
                      <a:schemeClr val="bg2"/>
                    </a:solidFill>
                  </a:rPr>
                  <a:t>muss</a:t>
                </a:r>
                <a:r>
                  <a:rPr lang="de-AT" sz="1100" dirty="0"/>
                  <a:t> ein </a:t>
                </a:r>
                <a:r>
                  <a:rPr lang="de-AT" sz="1100" dirty="0">
                    <a:solidFill>
                      <a:schemeClr val="bg2"/>
                    </a:solidFill>
                  </a:rPr>
                  <a:t>mittlerer Wirkungsgrad</a:t>
                </a:r>
                <a:r>
                  <a:rPr lang="de-AT" sz="1100" dirty="0">
                    <a:latin typeface="Arial" panose="020B0604020202020204" pitchFamily="34" charset="0"/>
                    <a:cs typeface="Arial" panose="020B0604020202020204" pitchFamily="34" charset="0"/>
                  </a:rPr>
                  <a:t> </a:t>
                </a:r>
                <a14:m>
                  <m:oMath xmlns:m="http://schemas.openxmlformats.org/officeDocument/2006/math">
                    <m:bar>
                      <m:barPr>
                        <m:pos m:val="top"/>
                        <m:ctrlPr>
                          <a:rPr lang="el-GR" sz="1100" i="1" dirty="0" smtClean="0">
                            <a:latin typeface="Cambria Math" panose="02040503050406030204" pitchFamily="18" charset="0"/>
                            <a:cs typeface="Arial" panose="020B0604020202020204" pitchFamily="34" charset="0"/>
                          </a:rPr>
                        </m:ctrlPr>
                      </m:barPr>
                      <m:e>
                        <m:r>
                          <m:rPr>
                            <m:nor/>
                          </m:rPr>
                          <a:rPr lang="el-GR" sz="1100" dirty="0">
                            <a:latin typeface="Arial" panose="020B0604020202020204" pitchFamily="34" charset="0"/>
                            <a:cs typeface="Arial" panose="020B0604020202020204" pitchFamily="34" charset="0"/>
                          </a:rPr>
                          <m:t>η</m:t>
                        </m:r>
                      </m:e>
                    </m:bar>
                    <m:r>
                      <a:rPr lang="de-AT" sz="1100" b="0" i="0" dirty="0" smtClean="0">
                        <a:latin typeface="Cambria Math" panose="02040503050406030204" pitchFamily="18" charset="0"/>
                        <a:cs typeface="Arial" panose="020B0604020202020204" pitchFamily="34" charset="0"/>
                      </a:rPr>
                      <m:t> </m:t>
                    </m:r>
                  </m:oMath>
                </a14:m>
                <a:r>
                  <a:rPr lang="de-AT" sz="1100" dirty="0"/>
                  <a:t>für die Energie-umwandlung der gesamten Speicherkette </a:t>
                </a:r>
                <a:r>
                  <a:rPr lang="de-AT" sz="1100" dirty="0">
                    <a:solidFill>
                      <a:schemeClr val="bg2"/>
                    </a:solidFill>
                  </a:rPr>
                  <a:t>angenommen werden</a:t>
                </a:r>
                <a:r>
                  <a:rPr lang="de-AT" sz="1100" dirty="0"/>
                  <a:t>.</a:t>
                </a:r>
              </a:p>
              <a:p>
                <a:pPr marL="180975" lvl="2" indent="0">
                  <a:buNone/>
                </a:pPr>
                <a:r>
                  <a:rPr lang="de-AT" sz="200" dirty="0"/>
                  <a:t> </a:t>
                </a:r>
              </a:p>
              <a:p>
                <a:pPr lvl="2"/>
                <a:r>
                  <a:rPr lang="de-AT" sz="1100" dirty="0"/>
                  <a:t>Definition entspricht der ÖNORM, d.h. Angaben im Internet und Fachliteratur z.B. zum maximalen Energieinhalt eines Speichers („Arbeitsvermögen“) entsprechen dieser Definition.</a:t>
                </a:r>
              </a:p>
              <a:p>
                <a:pPr marL="180975" lvl="2" indent="0">
                  <a:buNone/>
                </a:pPr>
                <a:endParaRPr lang="de-AT" sz="200" dirty="0"/>
              </a:p>
              <a:p>
                <a:pPr lvl="2"/>
                <a:r>
                  <a:rPr lang="de-AT" sz="1100" dirty="0"/>
                  <a:t>Da in der Optimierung der Wirkungsgrad eine </a:t>
                </a:r>
                <a:r>
                  <a:rPr lang="de-AT" sz="1100" i="1" dirty="0"/>
                  <a:t>endogene</a:t>
                </a:r>
                <a:r>
                  <a:rPr lang="de-AT" sz="1100" dirty="0"/>
                  <a:t> Größe ist, ist diese Definition für diesen Zweck </a:t>
                </a:r>
                <a:r>
                  <a:rPr lang="de-AT" sz="1100" dirty="0">
                    <a:solidFill>
                      <a:schemeClr val="bg2"/>
                    </a:solidFill>
                  </a:rPr>
                  <a:t>nicht sinnvoll</a:t>
                </a:r>
                <a:r>
                  <a:rPr lang="de-AT" sz="1100" dirty="0"/>
                  <a:t>.</a:t>
                </a:r>
              </a:p>
              <a:p>
                <a:pPr lvl="2"/>
                <a:endParaRPr lang="de-AT" sz="1100" dirty="0"/>
              </a:p>
              <a:p>
                <a:pPr lvl="2"/>
                <a:endParaRPr lang="de-AT" sz="1100" dirty="0"/>
              </a:p>
            </p:txBody>
          </p:sp>
        </mc:Choice>
        <mc:Fallback xmlns="">
          <p:sp>
            <p:nvSpPr>
              <p:cNvPr id="18" name="Inhaltsplatzhalter 2"/>
              <p:cNvSpPr txBox="1">
                <a:spLocks noRot="1" noChangeAspect="1" noMove="1" noResize="1" noEditPoints="1" noAdjustHandles="1" noChangeArrowheads="1" noChangeShapeType="1" noTextEdit="1"/>
              </p:cNvSpPr>
              <p:nvPr/>
            </p:nvSpPr>
            <p:spPr bwMode="auto">
              <a:xfrm>
                <a:off x="5808730" y="2131919"/>
                <a:ext cx="2903470" cy="4451988"/>
              </a:xfrm>
              <a:prstGeom prst="rect">
                <a:avLst/>
              </a:prstGeom>
              <a:blipFill>
                <a:blip r:embed="rId2"/>
                <a:stretch>
                  <a:fillRect t="-1096" r="-2941"/>
                </a:stretch>
              </a:blip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r>
                  <a:rPr lang="de-AT">
                    <a:noFill/>
                  </a:rPr>
                  <a:t> </a:t>
                </a:r>
              </a:p>
            </p:txBody>
          </p:sp>
        </mc:Fallback>
      </mc:AlternateContent>
      <p:sp>
        <p:nvSpPr>
          <p:cNvPr id="21" name="Rechteck 20"/>
          <p:cNvSpPr/>
          <p:nvPr/>
        </p:nvSpPr>
        <p:spPr bwMode="auto">
          <a:xfrm>
            <a:off x="6198906" y="2977084"/>
            <a:ext cx="2450281" cy="39159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a:ln>
                <a:noFill/>
              </a:ln>
              <a:solidFill>
                <a:schemeClr val="tx1"/>
              </a:solidFill>
              <a:effectLst/>
              <a:latin typeface="Arial" charset="0"/>
              <a:ea typeface="MS PGothic" pitchFamily="34" charset="-128"/>
            </a:endParaRPr>
          </a:p>
        </p:txBody>
      </p:sp>
      <p:sp>
        <p:nvSpPr>
          <p:cNvPr id="10" name="Rechteck 9"/>
          <p:cNvSpPr/>
          <p:nvPr/>
        </p:nvSpPr>
        <p:spPr bwMode="auto">
          <a:xfrm>
            <a:off x="452435" y="1538307"/>
            <a:ext cx="5222223" cy="4614844"/>
          </a:xfrm>
          <a:prstGeom prst="rect">
            <a:avLst/>
          </a:prstGeom>
          <a:solidFill>
            <a:schemeClr val="bg2">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22" name="Rechteck 21"/>
          <p:cNvSpPr/>
          <p:nvPr/>
        </p:nvSpPr>
        <p:spPr bwMode="auto">
          <a:xfrm>
            <a:off x="675218" y="4573524"/>
            <a:ext cx="4776653" cy="55444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a:ln>
                <a:noFill/>
              </a:ln>
              <a:solidFill>
                <a:schemeClr val="tx1"/>
              </a:solidFill>
              <a:effectLst/>
              <a:latin typeface="Arial" charset="0"/>
              <a:ea typeface="MS PGothic" pitchFamily="34" charset="-128"/>
            </a:endParaRPr>
          </a:p>
        </p:txBody>
      </p:sp>
      <p:sp>
        <p:nvSpPr>
          <p:cNvPr id="3" name="Inhaltsplatzhalter 2"/>
          <p:cNvSpPr>
            <a:spLocks noGrp="1"/>
          </p:cNvSpPr>
          <p:nvPr>
            <p:ph idx="1"/>
          </p:nvPr>
        </p:nvSpPr>
        <p:spPr>
          <a:xfrm>
            <a:off x="431800" y="1903284"/>
            <a:ext cx="5138420" cy="4096506"/>
          </a:xfrm>
        </p:spPr>
        <p:txBody>
          <a:bodyPr/>
          <a:lstStyle/>
          <a:p>
            <a:pPr lvl="2" algn="just"/>
            <a:endParaRPr lang="de-AT" sz="1100" dirty="0">
              <a:solidFill>
                <a:schemeClr val="tx1"/>
              </a:solidFill>
            </a:endParaRPr>
          </a:p>
          <a:p>
            <a:pPr lvl="2" algn="just"/>
            <a:r>
              <a:rPr lang="de-AT" sz="1100" dirty="0">
                <a:solidFill>
                  <a:schemeClr val="tx1"/>
                </a:solidFill>
              </a:rPr>
              <a:t>Definition als </a:t>
            </a:r>
            <a:r>
              <a:rPr lang="de-AT" sz="1100" dirty="0">
                <a:solidFill>
                  <a:schemeClr val="bg2"/>
                </a:solidFill>
              </a:rPr>
              <a:t>potentielle Energie (Lageenergie) des Betriebsinhaltes</a:t>
            </a:r>
            <a:r>
              <a:rPr lang="de-AT" sz="1100" dirty="0">
                <a:solidFill>
                  <a:schemeClr val="tx1"/>
                </a:solidFill>
              </a:rPr>
              <a:t>:</a:t>
            </a:r>
          </a:p>
          <a:p>
            <a:pPr lvl="2" algn="just"/>
            <a:endParaRPr lang="de-AT" sz="1100" dirty="0">
              <a:solidFill>
                <a:schemeClr val="tx1"/>
              </a:solidFill>
            </a:endParaRPr>
          </a:p>
          <a:p>
            <a:pPr lvl="2" algn="just"/>
            <a:endParaRPr lang="de-AT" sz="1100" dirty="0">
              <a:solidFill>
                <a:schemeClr val="tx1"/>
              </a:solidFill>
            </a:endParaRPr>
          </a:p>
          <a:p>
            <a:pPr lvl="2" algn="just"/>
            <a:endParaRPr lang="de-AT" sz="1100" dirty="0">
              <a:solidFill>
                <a:schemeClr val="tx1"/>
              </a:solidFill>
            </a:endParaRPr>
          </a:p>
          <a:p>
            <a:pPr lvl="2" algn="just"/>
            <a:endParaRPr lang="de-AT" sz="1100" dirty="0">
              <a:solidFill>
                <a:schemeClr val="tx1"/>
              </a:solidFill>
            </a:endParaRPr>
          </a:p>
          <a:p>
            <a:pPr lvl="2" algn="just"/>
            <a:endParaRPr lang="de-AT" sz="1100" dirty="0">
              <a:solidFill>
                <a:schemeClr val="tx1"/>
              </a:solidFill>
            </a:endParaRPr>
          </a:p>
          <a:p>
            <a:pPr lvl="2" algn="just"/>
            <a:endParaRPr lang="de-AT" sz="1100" dirty="0">
              <a:solidFill>
                <a:schemeClr val="tx1"/>
              </a:solidFill>
            </a:endParaRPr>
          </a:p>
          <a:p>
            <a:pPr lvl="2" algn="just"/>
            <a:endParaRPr lang="de-AT" sz="1100" dirty="0">
              <a:solidFill>
                <a:schemeClr val="tx1"/>
              </a:solidFill>
            </a:endParaRPr>
          </a:p>
          <a:p>
            <a:pPr lvl="2" algn="just"/>
            <a:endParaRPr lang="de-AT" sz="1100" dirty="0">
              <a:solidFill>
                <a:schemeClr val="tx1"/>
              </a:solidFill>
            </a:endParaRPr>
          </a:p>
          <a:p>
            <a:pPr lvl="2" algn="just"/>
            <a:endParaRPr lang="de-AT" sz="1100" dirty="0">
              <a:solidFill>
                <a:schemeClr val="tx1"/>
              </a:solidFill>
            </a:endParaRPr>
          </a:p>
          <a:p>
            <a:pPr lvl="2" algn="just"/>
            <a:endParaRPr lang="de-AT" sz="1100" dirty="0"/>
          </a:p>
          <a:p>
            <a:pPr lvl="2"/>
            <a:r>
              <a:rPr lang="de-AT" sz="1100" dirty="0"/>
              <a:t>Die </a:t>
            </a:r>
            <a:r>
              <a:rPr lang="de-AT" sz="1100" dirty="0">
                <a:solidFill>
                  <a:schemeClr val="bg2"/>
                </a:solidFill>
              </a:rPr>
              <a:t>Höhe des Schwerpunktes </a:t>
            </a:r>
            <a:r>
              <a:rPr lang="de-AT" sz="1100" dirty="0"/>
              <a:t>kann an Hand der Betriebsinhalts-Kurve </a:t>
            </a:r>
            <a:r>
              <a:rPr lang="de-AT" sz="1100" i="1" dirty="0"/>
              <a:t>I</a:t>
            </a:r>
            <a:r>
              <a:rPr lang="de-AT" sz="1100" dirty="0"/>
              <a:t>(Peg) bestimmt werden: </a:t>
            </a:r>
          </a:p>
          <a:p>
            <a:pPr lvl="2" algn="just"/>
            <a:endParaRPr lang="de-AT" sz="1100" dirty="0">
              <a:solidFill>
                <a:schemeClr val="tx1"/>
              </a:solidFill>
            </a:endParaRPr>
          </a:p>
          <a:p>
            <a:pPr lvl="2" algn="just"/>
            <a:endParaRPr lang="de-AT" sz="1100" dirty="0">
              <a:solidFill>
                <a:schemeClr val="tx1"/>
              </a:solidFill>
            </a:endParaRPr>
          </a:p>
          <a:p>
            <a:pPr lvl="2" algn="just"/>
            <a:endParaRPr lang="de-AT" sz="1100" dirty="0">
              <a:solidFill>
                <a:schemeClr val="tx1"/>
              </a:solidFill>
            </a:endParaRPr>
          </a:p>
          <a:p>
            <a:pPr lvl="2" algn="just"/>
            <a:endParaRPr lang="de-AT" sz="1100" dirty="0">
              <a:solidFill>
                <a:schemeClr val="tx1"/>
              </a:solidFill>
            </a:endParaRPr>
          </a:p>
          <a:p>
            <a:pPr lvl="2"/>
            <a:r>
              <a:rPr lang="de-AT" sz="1100" dirty="0">
                <a:solidFill>
                  <a:schemeClr val="tx1"/>
                </a:solidFill>
              </a:rPr>
              <a:t>Der </a:t>
            </a:r>
            <a:r>
              <a:rPr lang="de-AT" sz="1100" dirty="0">
                <a:solidFill>
                  <a:schemeClr val="bg2"/>
                </a:solidFill>
              </a:rPr>
              <a:t>Bezugshorizont</a:t>
            </a:r>
            <a:r>
              <a:rPr lang="de-AT" sz="1100" dirty="0">
                <a:solidFill>
                  <a:schemeClr val="tx1"/>
                </a:solidFill>
              </a:rPr>
              <a:t> für die Berechnung der potentiellen Energie </a:t>
            </a:r>
            <a:r>
              <a:rPr lang="de-AT" sz="1100" i="1" dirty="0">
                <a:solidFill>
                  <a:schemeClr val="bg2"/>
                </a:solidFill>
              </a:rPr>
              <a:t>muss</a:t>
            </a:r>
            <a:r>
              <a:rPr lang="de-AT" sz="1100" dirty="0">
                <a:solidFill>
                  <a:schemeClr val="bg2"/>
                </a:solidFill>
              </a:rPr>
              <a:t> </a:t>
            </a:r>
            <a:r>
              <a:rPr lang="de-AT" sz="1100" dirty="0">
                <a:solidFill>
                  <a:schemeClr val="tx1"/>
                </a:solidFill>
              </a:rPr>
              <a:t>stets </a:t>
            </a:r>
            <a:r>
              <a:rPr lang="de-AT" sz="1100" dirty="0">
                <a:solidFill>
                  <a:schemeClr val="bg2"/>
                </a:solidFill>
              </a:rPr>
              <a:t>angegeben werden</a:t>
            </a:r>
            <a:r>
              <a:rPr lang="de-AT" sz="1100" dirty="0">
                <a:solidFill>
                  <a:schemeClr val="tx1"/>
                </a:solidFill>
              </a:rPr>
              <a:t>. Im Allgemeinen wird der durchschnittliche Pegelstand des Unterliegers (bzw. bei Kraftwerken mit </a:t>
            </a:r>
            <a:r>
              <a:rPr lang="de-AT" sz="1100" dirty="0" err="1">
                <a:solidFill>
                  <a:schemeClr val="tx1"/>
                </a:solidFill>
              </a:rPr>
              <a:t>Pelton</a:t>
            </a:r>
            <a:r>
              <a:rPr lang="de-AT" sz="1100" dirty="0">
                <a:solidFill>
                  <a:schemeClr val="tx1"/>
                </a:solidFill>
              </a:rPr>
              <a:t>-Turbinen die Turbinen-achse) des </a:t>
            </a:r>
            <a:r>
              <a:rPr lang="de-AT" sz="1100" i="1" dirty="0" err="1">
                <a:solidFill>
                  <a:schemeClr val="bg2"/>
                </a:solidFill>
              </a:rPr>
              <a:t>tiefstgelegenen</a:t>
            </a:r>
            <a:r>
              <a:rPr lang="de-AT" sz="1100" dirty="0">
                <a:solidFill>
                  <a:schemeClr val="bg2"/>
                </a:solidFill>
              </a:rPr>
              <a:t> Kraftwerks der Speichergruppe </a:t>
            </a:r>
            <a:r>
              <a:rPr lang="de-AT" sz="1100" dirty="0">
                <a:solidFill>
                  <a:schemeClr val="tx1"/>
                </a:solidFill>
              </a:rPr>
              <a:t>gewählt. </a:t>
            </a:r>
            <a:endParaRPr lang="de-AT" dirty="0"/>
          </a:p>
        </p:txBody>
      </p:sp>
      <p:sp>
        <p:nvSpPr>
          <p:cNvPr id="15" name="Rechteck 14"/>
          <p:cNvSpPr/>
          <p:nvPr/>
        </p:nvSpPr>
        <p:spPr bwMode="auto">
          <a:xfrm>
            <a:off x="675219" y="2938756"/>
            <a:ext cx="4776653" cy="1058569"/>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a:ln>
                <a:noFill/>
              </a:ln>
              <a:solidFill>
                <a:schemeClr val="tx1"/>
              </a:solidFill>
              <a:effectLst/>
              <a:latin typeface="Arial" charset="0"/>
              <a:ea typeface="MS PGothic" pitchFamily="34" charset="-128"/>
            </a:endParaRPr>
          </a:p>
        </p:txBody>
      </p:sp>
      <p:sp>
        <p:nvSpPr>
          <p:cNvPr id="13" name="Rechteck 12"/>
          <p:cNvSpPr/>
          <p:nvPr/>
        </p:nvSpPr>
        <p:spPr bwMode="auto">
          <a:xfrm>
            <a:off x="681807" y="2350468"/>
            <a:ext cx="4776653" cy="47421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a:ln>
                <a:noFill/>
              </a:ln>
              <a:solidFill>
                <a:schemeClr val="tx1"/>
              </a:solidFill>
              <a:effectLst/>
              <a:latin typeface="Arial" charset="0"/>
              <a:ea typeface="MS PGothic" pitchFamily="34" charset="-128"/>
            </a:endParaRPr>
          </a:p>
        </p:txBody>
      </p:sp>
      <p:sp>
        <p:nvSpPr>
          <p:cNvPr id="7" name="Rechteck 6"/>
          <p:cNvSpPr/>
          <p:nvPr/>
        </p:nvSpPr>
        <p:spPr bwMode="auto">
          <a:xfrm>
            <a:off x="452436" y="775839"/>
            <a:ext cx="8334888" cy="614374"/>
          </a:xfrm>
          <a:prstGeom prst="rect">
            <a:avLst/>
          </a:prstGeom>
          <a:solidFill>
            <a:schemeClr val="bg2">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8" name="Titel 1"/>
          <p:cNvSpPr txBox="1">
            <a:spLocks/>
          </p:cNvSpPr>
          <p:nvPr/>
        </p:nvSpPr>
        <p:spPr bwMode="auto">
          <a:xfrm>
            <a:off x="431799" y="958748"/>
            <a:ext cx="8316738" cy="2821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1" fontAlgn="base" hangingPunct="1">
              <a:lnSpc>
                <a:spcPts val="2200"/>
              </a:lnSpc>
              <a:spcBef>
                <a:spcPct val="0"/>
              </a:spcBef>
              <a:spcAft>
                <a:spcPct val="0"/>
              </a:spcAft>
              <a:defRPr sz="2200">
                <a:solidFill>
                  <a:schemeClr val="tx1"/>
                </a:solidFill>
                <a:latin typeface="+mj-lt"/>
                <a:ea typeface="+mj-ea"/>
                <a:cs typeface="+mj-cs"/>
              </a:defRPr>
            </a:lvl1pPr>
            <a:lvl2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2pPr>
            <a:lvl3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3pPr>
            <a:lvl4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4pPr>
            <a:lvl5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5pPr>
            <a:lvl6pPr marL="4572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6pPr>
            <a:lvl7pPr marL="9144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7pPr>
            <a:lvl8pPr marL="13716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8pPr>
            <a:lvl9pPr marL="18288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9pPr>
          </a:lstStyle>
          <a:p>
            <a:pPr algn="ctr"/>
            <a:r>
              <a:rPr lang="de-AT" sz="1800" b="1" kern="0" dirty="0">
                <a:solidFill>
                  <a:schemeClr val="bg2"/>
                </a:solidFill>
              </a:rPr>
              <a:t>Überblick: Energieinhalt (MWh)</a:t>
            </a:r>
          </a:p>
        </p:txBody>
      </p:sp>
      <p:sp>
        <p:nvSpPr>
          <p:cNvPr id="4" name="Datumsplatzhalter 3"/>
          <p:cNvSpPr>
            <a:spLocks noGrp="1"/>
          </p:cNvSpPr>
          <p:nvPr>
            <p:ph type="dt" sz="half" idx="10"/>
          </p:nvPr>
        </p:nvSpPr>
        <p:spPr/>
        <p:txBody>
          <a:bodyPr/>
          <a:lstStyle/>
          <a:p>
            <a:r>
              <a:rPr lang="de-DE"/>
              <a:t>13.12.2024</a:t>
            </a:r>
          </a:p>
        </p:txBody>
      </p:sp>
      <p:sp>
        <p:nvSpPr>
          <p:cNvPr id="6" name="Fußzeilenplatzhalter 5"/>
          <p:cNvSpPr>
            <a:spLocks noGrp="1"/>
          </p:cNvSpPr>
          <p:nvPr>
            <p:ph type="ftr" sz="quarter" idx="12"/>
          </p:nvPr>
        </p:nvSpPr>
        <p:spPr/>
        <p:txBody>
          <a:bodyPr/>
          <a:lstStyle/>
          <a:p>
            <a:r>
              <a:rPr lang="de-DE"/>
              <a:t>Technische Modellierung - Teil II</a:t>
            </a:r>
          </a:p>
        </p:txBody>
      </p:sp>
      <p:sp>
        <p:nvSpPr>
          <p:cNvPr id="5" name="Foliennummernplatzhalter 4"/>
          <p:cNvSpPr>
            <a:spLocks noGrp="1"/>
          </p:cNvSpPr>
          <p:nvPr>
            <p:ph type="sldNum" sz="quarter" idx="11"/>
          </p:nvPr>
        </p:nvSpPr>
        <p:spPr/>
        <p:txBody>
          <a:bodyPr/>
          <a:lstStyle/>
          <a:p>
            <a:pPr algn="r"/>
            <a:r>
              <a:rPr lang="de-DE"/>
              <a:t>Seite </a:t>
            </a:r>
            <a:fld id="{DA7C5908-43A2-4734-906C-248E75A07F0B}" type="slidenum">
              <a:rPr lang="de-DE" smtClean="0"/>
              <a:pPr algn="r"/>
              <a:t>4</a:t>
            </a:fld>
            <a:endParaRPr lang="de-DE" dirty="0"/>
          </a:p>
        </p:txBody>
      </p:sp>
      <p:pic>
        <p:nvPicPr>
          <p:cNvPr id="12" name="Grafik 11"/>
          <p:cNvPicPr>
            <a:picLocks noChangeAspect="1"/>
          </p:cNvPicPr>
          <p:nvPr/>
        </p:nvPicPr>
        <p:blipFill>
          <a:blip r:embed="rId3"/>
          <a:stretch>
            <a:fillRect/>
          </a:stretch>
        </p:blipFill>
        <p:spPr>
          <a:xfrm>
            <a:off x="1384265" y="2350468"/>
            <a:ext cx="3155986" cy="474215"/>
          </a:xfrm>
          <a:prstGeom prst="rect">
            <a:avLst/>
          </a:prstGeom>
        </p:spPr>
      </p:pic>
      <p:pic>
        <p:nvPicPr>
          <p:cNvPr id="16" name="Grafik 15"/>
          <p:cNvPicPr>
            <a:picLocks noChangeAspect="1"/>
          </p:cNvPicPr>
          <p:nvPr/>
        </p:nvPicPr>
        <p:blipFill>
          <a:blip r:embed="rId4"/>
          <a:stretch>
            <a:fillRect/>
          </a:stretch>
        </p:blipFill>
        <p:spPr>
          <a:xfrm>
            <a:off x="1303906" y="3003861"/>
            <a:ext cx="3390969" cy="984746"/>
          </a:xfrm>
          <a:prstGeom prst="rect">
            <a:avLst/>
          </a:prstGeom>
        </p:spPr>
      </p:pic>
      <p:sp>
        <p:nvSpPr>
          <p:cNvPr id="19" name="Rechteck 18"/>
          <p:cNvSpPr/>
          <p:nvPr/>
        </p:nvSpPr>
        <p:spPr>
          <a:xfrm>
            <a:off x="452436" y="1635466"/>
            <a:ext cx="5222222" cy="307777"/>
          </a:xfrm>
          <a:prstGeom prst="rect">
            <a:avLst/>
          </a:prstGeom>
        </p:spPr>
        <p:txBody>
          <a:bodyPr wrap="square">
            <a:spAutoFit/>
          </a:bodyPr>
          <a:lstStyle/>
          <a:p>
            <a:pPr algn="ctr"/>
            <a:r>
              <a:rPr lang="de-AT" sz="1400" b="1" dirty="0">
                <a:solidFill>
                  <a:schemeClr val="bg2"/>
                </a:solidFill>
              </a:rPr>
              <a:t>… als potentielle Energie („brutto“)</a:t>
            </a:r>
            <a:endParaRPr lang="de-AT" sz="1400" dirty="0"/>
          </a:p>
        </p:txBody>
      </p:sp>
      <p:pic>
        <p:nvPicPr>
          <p:cNvPr id="20" name="Grafik 19"/>
          <p:cNvPicPr>
            <a:picLocks noChangeAspect="1"/>
          </p:cNvPicPr>
          <p:nvPr/>
        </p:nvPicPr>
        <p:blipFill>
          <a:blip r:embed="rId5"/>
          <a:stretch>
            <a:fillRect/>
          </a:stretch>
        </p:blipFill>
        <p:spPr>
          <a:xfrm>
            <a:off x="1526858" y="4589771"/>
            <a:ext cx="3168017" cy="481218"/>
          </a:xfrm>
          <a:prstGeom prst="rect">
            <a:avLst/>
          </a:prstGeom>
        </p:spPr>
      </p:pic>
      <p:sp>
        <p:nvSpPr>
          <p:cNvPr id="23" name="Rechteck 22"/>
          <p:cNvSpPr/>
          <p:nvPr/>
        </p:nvSpPr>
        <p:spPr>
          <a:xfrm>
            <a:off x="5976341" y="1670996"/>
            <a:ext cx="2672848" cy="307777"/>
          </a:xfrm>
          <a:prstGeom prst="rect">
            <a:avLst/>
          </a:prstGeom>
        </p:spPr>
        <p:txBody>
          <a:bodyPr wrap="none">
            <a:spAutoFit/>
          </a:bodyPr>
          <a:lstStyle/>
          <a:p>
            <a:pPr marL="1588" lvl="1" indent="0" algn="ctr">
              <a:buFontTx/>
              <a:buNone/>
            </a:pPr>
            <a:r>
              <a:rPr lang="de-AT" sz="1400" b="1" kern="0" dirty="0">
                <a:solidFill>
                  <a:schemeClr val="bg2"/>
                </a:solidFill>
              </a:rPr>
              <a:t>… als </a:t>
            </a:r>
            <a:r>
              <a:rPr lang="de-AT" sz="1400" b="1" dirty="0">
                <a:solidFill>
                  <a:schemeClr val="bg2"/>
                </a:solidFill>
              </a:rPr>
              <a:t>Arbeitsvorrat („netto“)</a:t>
            </a:r>
            <a:r>
              <a:rPr lang="de-AT" sz="1400" b="1" kern="0" dirty="0">
                <a:solidFill>
                  <a:schemeClr val="bg2"/>
                </a:solidFill>
              </a:rPr>
              <a:t> </a:t>
            </a:r>
          </a:p>
        </p:txBody>
      </p:sp>
      <p:pic>
        <p:nvPicPr>
          <p:cNvPr id="2" name="Grafik 1"/>
          <p:cNvPicPr>
            <a:picLocks noChangeAspect="1"/>
          </p:cNvPicPr>
          <p:nvPr/>
        </p:nvPicPr>
        <p:blipFill>
          <a:blip r:embed="rId6"/>
          <a:stretch>
            <a:fillRect/>
          </a:stretch>
        </p:blipFill>
        <p:spPr>
          <a:xfrm>
            <a:off x="6523226" y="3050404"/>
            <a:ext cx="1743872" cy="225431"/>
          </a:xfrm>
          <a:prstGeom prst="rect">
            <a:avLst/>
          </a:prstGeom>
        </p:spPr>
      </p:pic>
    </p:spTree>
    <p:extLst>
      <p:ext uri="{BB962C8B-B14F-4D97-AF65-F5344CB8AC3E}">
        <p14:creationId xmlns:p14="http://schemas.microsoft.com/office/powerpoint/2010/main" val="3208468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hteck 12"/>
          <p:cNvSpPr/>
          <p:nvPr/>
        </p:nvSpPr>
        <p:spPr bwMode="auto">
          <a:xfrm>
            <a:off x="395462" y="1659549"/>
            <a:ext cx="8316738" cy="4217376"/>
          </a:xfrm>
          <a:prstGeom prst="rect">
            <a:avLst/>
          </a:prstGeom>
          <a:solidFill>
            <a:schemeClr val="tx2">
              <a:lumMod val="50000"/>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1588" lvl="1" indent="0">
              <a:buNone/>
            </a:pPr>
            <a:endParaRPr lang="de-AT" sz="1100" dirty="0"/>
          </a:p>
        </p:txBody>
      </p:sp>
      <p:sp>
        <p:nvSpPr>
          <p:cNvPr id="19" name="Rechteck 18"/>
          <p:cNvSpPr/>
          <p:nvPr/>
        </p:nvSpPr>
        <p:spPr bwMode="auto">
          <a:xfrm>
            <a:off x="626682" y="4082052"/>
            <a:ext cx="7939468" cy="131862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a:ln>
                <a:noFill/>
              </a:ln>
              <a:solidFill>
                <a:schemeClr val="tx1"/>
              </a:solidFill>
              <a:effectLst/>
              <a:latin typeface="Arial" charset="0"/>
              <a:ea typeface="MS PGothic" pitchFamily="34" charset="-128"/>
            </a:endParaRPr>
          </a:p>
        </p:txBody>
      </p:sp>
      <p:sp>
        <p:nvSpPr>
          <p:cNvPr id="15" name="Rechteck 14"/>
          <p:cNvSpPr/>
          <p:nvPr/>
        </p:nvSpPr>
        <p:spPr bwMode="auto">
          <a:xfrm>
            <a:off x="633032" y="2258605"/>
            <a:ext cx="7939468" cy="170062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a:ln>
                <a:noFill/>
              </a:ln>
              <a:solidFill>
                <a:schemeClr val="tx1"/>
              </a:solidFill>
              <a:effectLst/>
              <a:latin typeface="Arial" charset="0"/>
              <a:ea typeface="MS PGothic" pitchFamily="34" charset="-128"/>
            </a:endParaRPr>
          </a:p>
        </p:txBody>
      </p:sp>
      <p:sp>
        <p:nvSpPr>
          <p:cNvPr id="10" name="Rechteck 9"/>
          <p:cNvSpPr/>
          <p:nvPr/>
        </p:nvSpPr>
        <p:spPr bwMode="auto">
          <a:xfrm>
            <a:off x="395462" y="895442"/>
            <a:ext cx="8316738" cy="614374"/>
          </a:xfrm>
          <a:prstGeom prst="rect">
            <a:avLst/>
          </a:prstGeom>
          <a:solidFill>
            <a:schemeClr val="tx2">
              <a:lumMod val="50000"/>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4" name="Datumsplatzhalter 3"/>
          <p:cNvSpPr>
            <a:spLocks noGrp="1"/>
          </p:cNvSpPr>
          <p:nvPr>
            <p:ph type="dt" sz="half" idx="10"/>
          </p:nvPr>
        </p:nvSpPr>
        <p:spPr/>
        <p:txBody>
          <a:bodyPr/>
          <a:lstStyle/>
          <a:p>
            <a:r>
              <a:rPr lang="de-DE"/>
              <a:t>13.12.2024</a:t>
            </a:r>
            <a:endParaRPr lang="de-DE" dirty="0"/>
          </a:p>
        </p:txBody>
      </p:sp>
      <p:sp>
        <p:nvSpPr>
          <p:cNvPr id="6" name="Fußzeilenplatzhalter 5"/>
          <p:cNvSpPr>
            <a:spLocks noGrp="1"/>
          </p:cNvSpPr>
          <p:nvPr>
            <p:ph type="ftr" sz="quarter" idx="12"/>
          </p:nvPr>
        </p:nvSpPr>
        <p:spPr/>
        <p:txBody>
          <a:bodyPr/>
          <a:lstStyle/>
          <a:p>
            <a:r>
              <a:rPr lang="de-DE"/>
              <a:t>Technische Modellierung - Teil II</a:t>
            </a:r>
          </a:p>
        </p:txBody>
      </p:sp>
      <p:sp>
        <p:nvSpPr>
          <p:cNvPr id="5" name="Foliennummernplatzhalter 4"/>
          <p:cNvSpPr>
            <a:spLocks noGrp="1"/>
          </p:cNvSpPr>
          <p:nvPr>
            <p:ph type="sldNum" sz="quarter" idx="11"/>
          </p:nvPr>
        </p:nvSpPr>
        <p:spPr/>
        <p:txBody>
          <a:bodyPr/>
          <a:lstStyle/>
          <a:p>
            <a:pPr algn="r"/>
            <a:r>
              <a:rPr lang="de-DE"/>
              <a:t>Seite </a:t>
            </a:r>
            <a:fld id="{DA7C5908-43A2-4734-906C-248E75A07F0B}" type="slidenum">
              <a:rPr lang="de-DE" smtClean="0"/>
              <a:pPr algn="r"/>
              <a:t>5</a:t>
            </a:fld>
            <a:endParaRPr lang="de-DE" dirty="0"/>
          </a:p>
        </p:txBody>
      </p:sp>
      <p:sp>
        <p:nvSpPr>
          <p:cNvPr id="12" name="Inhaltsplatzhalter 2"/>
          <p:cNvSpPr>
            <a:spLocks noGrp="1"/>
          </p:cNvSpPr>
          <p:nvPr>
            <p:ph idx="1"/>
          </p:nvPr>
        </p:nvSpPr>
        <p:spPr>
          <a:xfrm>
            <a:off x="638175" y="1793118"/>
            <a:ext cx="7934325" cy="880241"/>
          </a:xfrm>
        </p:spPr>
        <p:txBody>
          <a:bodyPr/>
          <a:lstStyle/>
          <a:p>
            <a:pPr marL="1588" lvl="1" indent="0">
              <a:buNone/>
            </a:pPr>
            <a:r>
              <a:rPr lang="de-AT" sz="1100" dirty="0"/>
              <a:t>Die Betriebsinhalts-Kurve und damit </a:t>
            </a:r>
            <a:r>
              <a:rPr lang="de-AT" sz="1100" i="1" dirty="0">
                <a:solidFill>
                  <a:schemeClr val="tx2">
                    <a:lumMod val="50000"/>
                  </a:schemeClr>
                </a:solidFill>
              </a:rPr>
              <a:t>implizit</a:t>
            </a:r>
            <a:r>
              <a:rPr lang="de-AT" sz="1100" dirty="0"/>
              <a:t> auch die Energieinhalts-Kurve wird zumeist </a:t>
            </a:r>
            <a:r>
              <a:rPr lang="de-AT" sz="1100" dirty="0">
                <a:solidFill>
                  <a:schemeClr val="tx2">
                    <a:lumMod val="50000"/>
                  </a:schemeClr>
                </a:solidFill>
              </a:rPr>
              <a:t>als Polynomfunktion N-</a:t>
            </a:r>
            <a:r>
              <a:rPr lang="de-AT" sz="1100" dirty="0" err="1">
                <a:solidFill>
                  <a:schemeClr val="tx2">
                    <a:lumMod val="50000"/>
                  </a:schemeClr>
                </a:solidFill>
              </a:rPr>
              <a:t>ten</a:t>
            </a:r>
            <a:r>
              <a:rPr lang="de-AT" sz="1100" dirty="0">
                <a:solidFill>
                  <a:schemeClr val="tx2">
                    <a:lumMod val="50000"/>
                  </a:schemeClr>
                </a:solidFill>
              </a:rPr>
              <a:t> bzw. </a:t>
            </a:r>
          </a:p>
          <a:p>
            <a:pPr marL="1588" lvl="1" indent="0">
              <a:buNone/>
            </a:pPr>
            <a:r>
              <a:rPr lang="de-AT" sz="1100" dirty="0">
                <a:solidFill>
                  <a:schemeClr val="tx2">
                    <a:lumMod val="50000"/>
                  </a:schemeClr>
                </a:solidFill>
              </a:rPr>
              <a:t>(N+1)-</a:t>
            </a:r>
            <a:r>
              <a:rPr lang="de-AT" sz="1100" dirty="0" err="1">
                <a:solidFill>
                  <a:schemeClr val="tx2">
                    <a:lumMod val="50000"/>
                  </a:schemeClr>
                </a:solidFill>
              </a:rPr>
              <a:t>ten</a:t>
            </a:r>
            <a:r>
              <a:rPr lang="de-AT" sz="1100" dirty="0">
                <a:solidFill>
                  <a:schemeClr val="tx2">
                    <a:lumMod val="50000"/>
                  </a:schemeClr>
                </a:solidFill>
              </a:rPr>
              <a:t> Grades</a:t>
            </a:r>
            <a:r>
              <a:rPr lang="de-AT" sz="1100" dirty="0">
                <a:solidFill>
                  <a:schemeClr val="bg2"/>
                </a:solidFill>
              </a:rPr>
              <a:t> </a:t>
            </a:r>
            <a:r>
              <a:rPr lang="de-AT" sz="1100" dirty="0"/>
              <a:t>mit </a:t>
            </a:r>
            <a:r>
              <a:rPr lang="de-AT" sz="1100" dirty="0">
                <a:solidFill>
                  <a:schemeClr val="tx2">
                    <a:lumMod val="50000"/>
                  </a:schemeClr>
                </a:solidFill>
              </a:rPr>
              <a:t>N ≥ 2 </a:t>
            </a:r>
            <a:r>
              <a:rPr lang="de-AT" sz="1100" dirty="0"/>
              <a:t>modelliert:</a:t>
            </a:r>
          </a:p>
          <a:p>
            <a:pPr marL="1588" lvl="1" indent="0">
              <a:buNone/>
            </a:pPr>
            <a:endParaRPr lang="de-AT" dirty="0"/>
          </a:p>
          <a:p>
            <a:pPr marL="1588" lvl="1" indent="0">
              <a:buNone/>
            </a:pPr>
            <a:endParaRPr lang="de-AT" dirty="0"/>
          </a:p>
        </p:txBody>
      </p:sp>
      <p:sp>
        <p:nvSpPr>
          <p:cNvPr id="11" name="Titel 1"/>
          <p:cNvSpPr txBox="1">
            <a:spLocks/>
          </p:cNvSpPr>
          <p:nvPr/>
        </p:nvSpPr>
        <p:spPr bwMode="auto">
          <a:xfrm>
            <a:off x="395462" y="1078351"/>
            <a:ext cx="8316738" cy="282129"/>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txBody>
          <a:bodyPr vert="horz" wrap="square" lIns="0" tIns="0" rIns="0" bIns="0" numCol="1" anchor="t" anchorCtr="0" compatLnSpc="1">
            <a:prstTxWarp prst="textNoShape">
              <a:avLst/>
            </a:prstTxWarp>
            <a:spAutoFit/>
          </a:bodyPr>
          <a:lstStyle>
            <a:lvl1pPr algn="l" rtl="0" eaLnBrk="1" fontAlgn="base" hangingPunct="1">
              <a:lnSpc>
                <a:spcPts val="2200"/>
              </a:lnSpc>
              <a:spcBef>
                <a:spcPct val="0"/>
              </a:spcBef>
              <a:spcAft>
                <a:spcPct val="0"/>
              </a:spcAft>
              <a:defRPr sz="2200">
                <a:solidFill>
                  <a:schemeClr val="tx1"/>
                </a:solidFill>
                <a:latin typeface="+mj-lt"/>
                <a:ea typeface="+mj-ea"/>
                <a:cs typeface="+mj-cs"/>
              </a:defRPr>
            </a:lvl1pPr>
            <a:lvl2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2pPr>
            <a:lvl3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3pPr>
            <a:lvl4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4pPr>
            <a:lvl5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5pPr>
            <a:lvl6pPr marL="4572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6pPr>
            <a:lvl7pPr marL="9144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7pPr>
            <a:lvl8pPr marL="13716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8pPr>
            <a:lvl9pPr marL="18288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9pPr>
          </a:lstStyle>
          <a:p>
            <a:pPr algn="ctr"/>
            <a:r>
              <a:rPr lang="de-AT" sz="1800" b="1" kern="0" dirty="0">
                <a:solidFill>
                  <a:schemeClr val="tx2">
                    <a:lumMod val="50000"/>
                  </a:schemeClr>
                </a:solidFill>
              </a:rPr>
              <a:t>Modellierung: Betriebs- und Energieinhalt </a:t>
            </a:r>
          </a:p>
        </p:txBody>
      </p:sp>
      <p:sp>
        <p:nvSpPr>
          <p:cNvPr id="8" name="Rechteck 7"/>
          <p:cNvSpPr/>
          <p:nvPr/>
        </p:nvSpPr>
        <p:spPr>
          <a:xfrm>
            <a:off x="638174" y="5540085"/>
            <a:ext cx="7934325" cy="261610"/>
          </a:xfrm>
          <a:prstGeom prst="rect">
            <a:avLst/>
          </a:prstGeom>
        </p:spPr>
        <p:txBody>
          <a:bodyPr wrap="square">
            <a:spAutoFit/>
          </a:bodyPr>
          <a:lstStyle/>
          <a:p>
            <a:pPr marL="1588" lvl="1" indent="0">
              <a:buNone/>
            </a:pPr>
            <a:r>
              <a:rPr lang="de-AT" sz="1100" b="1" dirty="0">
                <a:solidFill>
                  <a:schemeClr val="tx2">
                    <a:lumMod val="50000"/>
                  </a:schemeClr>
                </a:solidFill>
              </a:rPr>
              <a:t>Übung</a:t>
            </a:r>
            <a:r>
              <a:rPr lang="de-AT" sz="1100" dirty="0"/>
              <a:t>: Überprüfen Sie die Formel für den Energieinhalt.</a:t>
            </a:r>
          </a:p>
        </p:txBody>
      </p:sp>
      <p:pic>
        <p:nvPicPr>
          <p:cNvPr id="16" name="Grafik 15"/>
          <p:cNvPicPr>
            <a:picLocks noChangeAspect="1"/>
          </p:cNvPicPr>
          <p:nvPr/>
        </p:nvPicPr>
        <p:blipFill>
          <a:blip r:embed="rId2"/>
          <a:stretch>
            <a:fillRect/>
          </a:stretch>
        </p:blipFill>
        <p:spPr>
          <a:xfrm>
            <a:off x="2437068" y="3215310"/>
            <a:ext cx="4100176" cy="668779"/>
          </a:xfrm>
          <a:prstGeom prst="rect">
            <a:avLst/>
          </a:prstGeom>
        </p:spPr>
      </p:pic>
      <p:pic>
        <p:nvPicPr>
          <p:cNvPr id="17" name="Grafik 16"/>
          <p:cNvPicPr>
            <a:picLocks noChangeAspect="1"/>
          </p:cNvPicPr>
          <p:nvPr/>
        </p:nvPicPr>
        <p:blipFill>
          <a:blip r:embed="rId3"/>
          <a:stretch>
            <a:fillRect/>
          </a:stretch>
        </p:blipFill>
        <p:spPr>
          <a:xfrm>
            <a:off x="2171510" y="2284822"/>
            <a:ext cx="4729162" cy="909454"/>
          </a:xfrm>
          <a:prstGeom prst="rect">
            <a:avLst/>
          </a:prstGeom>
        </p:spPr>
      </p:pic>
      <p:pic>
        <p:nvPicPr>
          <p:cNvPr id="18" name="Grafik 17"/>
          <p:cNvPicPr>
            <a:picLocks noChangeAspect="1"/>
          </p:cNvPicPr>
          <p:nvPr/>
        </p:nvPicPr>
        <p:blipFill>
          <a:blip r:embed="rId4"/>
          <a:stretch>
            <a:fillRect/>
          </a:stretch>
        </p:blipFill>
        <p:spPr>
          <a:xfrm>
            <a:off x="2871788" y="4156583"/>
            <a:ext cx="3499056" cy="1182999"/>
          </a:xfrm>
          <a:prstGeom prst="rect">
            <a:avLst/>
          </a:prstGeom>
        </p:spPr>
      </p:pic>
    </p:spTree>
    <p:extLst>
      <p:ext uri="{BB962C8B-B14F-4D97-AF65-F5344CB8AC3E}">
        <p14:creationId xmlns:p14="http://schemas.microsoft.com/office/powerpoint/2010/main" val="3763847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hteck 17"/>
          <p:cNvSpPr/>
          <p:nvPr/>
        </p:nvSpPr>
        <p:spPr bwMode="auto">
          <a:xfrm>
            <a:off x="4417935" y="1710397"/>
            <a:ext cx="4335539" cy="4584485"/>
          </a:xfrm>
          <a:prstGeom prst="rect">
            <a:avLst/>
          </a:prstGeom>
          <a:solidFill>
            <a:schemeClr val="tx2">
              <a:lumMod val="50000"/>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1588" lvl="1" indent="0">
              <a:buNone/>
            </a:pPr>
            <a:endParaRPr lang="de-AT" sz="1100" dirty="0"/>
          </a:p>
        </p:txBody>
      </p:sp>
      <p:sp>
        <p:nvSpPr>
          <p:cNvPr id="23" name="Rechteck 22"/>
          <p:cNvSpPr/>
          <p:nvPr/>
        </p:nvSpPr>
        <p:spPr bwMode="auto">
          <a:xfrm>
            <a:off x="4524160" y="4223061"/>
            <a:ext cx="4146802" cy="192394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a:ln>
                <a:noFill/>
              </a:ln>
              <a:solidFill>
                <a:schemeClr val="tx1"/>
              </a:solidFill>
              <a:effectLst/>
              <a:latin typeface="Arial" charset="0"/>
              <a:ea typeface="MS PGothic" pitchFamily="34" charset="-128"/>
            </a:endParaRPr>
          </a:p>
        </p:txBody>
      </p:sp>
      <p:sp>
        <p:nvSpPr>
          <p:cNvPr id="24" name="Rechteck 23"/>
          <p:cNvSpPr/>
          <p:nvPr/>
        </p:nvSpPr>
        <p:spPr bwMode="auto">
          <a:xfrm>
            <a:off x="4510794" y="2086765"/>
            <a:ext cx="4146802" cy="82006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a:ln>
                <a:noFill/>
              </a:ln>
              <a:solidFill>
                <a:schemeClr val="tx1"/>
              </a:solidFill>
              <a:effectLst/>
              <a:latin typeface="Arial" charset="0"/>
              <a:ea typeface="MS PGothic" pitchFamily="34" charset="-128"/>
            </a:endParaRPr>
          </a:p>
        </p:txBody>
      </p:sp>
      <p:sp>
        <p:nvSpPr>
          <p:cNvPr id="20" name="Rechteck 19"/>
          <p:cNvSpPr/>
          <p:nvPr/>
        </p:nvSpPr>
        <p:spPr bwMode="auto">
          <a:xfrm>
            <a:off x="340857" y="855091"/>
            <a:ext cx="8412617" cy="612416"/>
          </a:xfrm>
          <a:prstGeom prst="rect">
            <a:avLst/>
          </a:prstGeom>
          <a:solidFill>
            <a:schemeClr val="tx2">
              <a:lumMod val="50000"/>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21" name="Titel 1"/>
          <p:cNvSpPr txBox="1">
            <a:spLocks/>
          </p:cNvSpPr>
          <p:nvPr/>
        </p:nvSpPr>
        <p:spPr bwMode="auto">
          <a:xfrm>
            <a:off x="352425" y="1028397"/>
            <a:ext cx="8316738" cy="264175"/>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txBody>
          <a:bodyPr vert="horz" wrap="square" lIns="0" tIns="0" rIns="0" bIns="0" numCol="1" anchor="t" anchorCtr="0" compatLnSpc="1">
            <a:prstTxWarp prst="textNoShape">
              <a:avLst/>
            </a:prstTxWarp>
            <a:spAutoFit/>
          </a:bodyPr>
          <a:lstStyle>
            <a:lvl1pPr algn="l" rtl="0" eaLnBrk="1" fontAlgn="base" hangingPunct="1">
              <a:lnSpc>
                <a:spcPts val="2200"/>
              </a:lnSpc>
              <a:spcBef>
                <a:spcPct val="0"/>
              </a:spcBef>
              <a:spcAft>
                <a:spcPct val="0"/>
              </a:spcAft>
              <a:defRPr sz="2200">
                <a:solidFill>
                  <a:schemeClr val="tx1"/>
                </a:solidFill>
                <a:latin typeface="+mj-lt"/>
                <a:ea typeface="+mj-ea"/>
                <a:cs typeface="+mj-cs"/>
              </a:defRPr>
            </a:lvl1pPr>
            <a:lvl2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2pPr>
            <a:lvl3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3pPr>
            <a:lvl4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4pPr>
            <a:lvl5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5pPr>
            <a:lvl6pPr marL="4572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6pPr>
            <a:lvl7pPr marL="9144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7pPr>
            <a:lvl8pPr marL="13716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8pPr>
            <a:lvl9pPr marL="18288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9pPr>
          </a:lstStyle>
          <a:p>
            <a:pPr algn="ctr"/>
            <a:r>
              <a:rPr lang="de-AT" sz="1800" b="1" kern="0" dirty="0">
                <a:solidFill>
                  <a:schemeClr val="tx2">
                    <a:lumMod val="50000"/>
                  </a:schemeClr>
                </a:solidFill>
              </a:rPr>
              <a:t>Modellierung: SLP-Algorithmus für Nicht-lineare Programme (1) </a:t>
            </a:r>
          </a:p>
        </p:txBody>
      </p:sp>
      <p:sp>
        <p:nvSpPr>
          <p:cNvPr id="19" name="Rechteck 18"/>
          <p:cNvSpPr/>
          <p:nvPr/>
        </p:nvSpPr>
        <p:spPr bwMode="auto">
          <a:xfrm>
            <a:off x="352425" y="1682965"/>
            <a:ext cx="3895726" cy="4584485"/>
          </a:xfrm>
          <a:prstGeom prst="rect">
            <a:avLst/>
          </a:prstGeom>
          <a:solidFill>
            <a:schemeClr val="tx2">
              <a:lumMod val="50000"/>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1588" lvl="1" indent="0">
              <a:buNone/>
            </a:pPr>
            <a:endParaRPr lang="de-AT" sz="1100" dirty="0"/>
          </a:p>
        </p:txBody>
      </p:sp>
      <p:sp>
        <p:nvSpPr>
          <p:cNvPr id="3" name="Inhaltsplatzhalter 2"/>
          <p:cNvSpPr>
            <a:spLocks noGrp="1"/>
          </p:cNvSpPr>
          <p:nvPr>
            <p:ph idx="1"/>
          </p:nvPr>
        </p:nvSpPr>
        <p:spPr>
          <a:xfrm>
            <a:off x="412751" y="2155539"/>
            <a:ext cx="3730624" cy="3859518"/>
          </a:xfrm>
        </p:spPr>
        <p:txBody>
          <a:bodyPr/>
          <a:lstStyle/>
          <a:p>
            <a:pPr marL="285750" indent="-285750">
              <a:buFont typeface="Arial" panose="020B0604020202020204" pitchFamily="34" charset="0"/>
              <a:buChar char="•"/>
            </a:pPr>
            <a:endParaRPr lang="de-AT" sz="1400" dirty="0"/>
          </a:p>
          <a:p>
            <a:pPr marL="285750" indent="-285750">
              <a:buFont typeface="Arial" panose="020B0604020202020204" pitchFamily="34" charset="0"/>
              <a:buChar char="•"/>
            </a:pPr>
            <a:r>
              <a:rPr lang="de-AT" sz="1100" b="1" dirty="0">
                <a:solidFill>
                  <a:schemeClr val="tx2">
                    <a:lumMod val="50000"/>
                  </a:schemeClr>
                </a:solidFill>
              </a:rPr>
              <a:t>Ziel: </a:t>
            </a:r>
            <a:r>
              <a:rPr lang="de-AT" sz="1100" dirty="0"/>
              <a:t>Approximation eines </a:t>
            </a:r>
            <a:r>
              <a:rPr lang="de-AT" sz="1100" i="1" dirty="0"/>
              <a:t>nicht-linearen</a:t>
            </a:r>
            <a:r>
              <a:rPr lang="de-AT" sz="1100" dirty="0"/>
              <a:t> Optimierungsproblems durch eine </a:t>
            </a:r>
            <a:r>
              <a:rPr lang="de-AT" sz="1100" dirty="0">
                <a:solidFill>
                  <a:schemeClr val="tx2">
                    <a:lumMod val="50000"/>
                  </a:schemeClr>
                </a:solidFill>
              </a:rPr>
              <a:t>Folge </a:t>
            </a:r>
            <a:r>
              <a:rPr lang="de-AT" sz="1100" i="1" dirty="0">
                <a:solidFill>
                  <a:schemeClr val="tx2">
                    <a:lumMod val="50000"/>
                  </a:schemeClr>
                </a:solidFill>
              </a:rPr>
              <a:t>linearer</a:t>
            </a:r>
            <a:r>
              <a:rPr lang="de-AT" sz="1100" dirty="0">
                <a:solidFill>
                  <a:schemeClr val="tx2">
                    <a:lumMod val="50000"/>
                  </a:schemeClr>
                </a:solidFill>
              </a:rPr>
              <a:t> Optimierungsprobleme</a:t>
            </a:r>
            <a:r>
              <a:rPr lang="de-AT" sz="1100" dirty="0"/>
              <a:t>, deren Lösungen gegen die Lösung des ursprünglichen Problems konvergieren soll.</a:t>
            </a:r>
          </a:p>
          <a:p>
            <a:pPr marL="285750" indent="-285750">
              <a:buFont typeface="Arial" panose="020B0604020202020204" pitchFamily="34" charset="0"/>
              <a:buChar char="•"/>
            </a:pPr>
            <a:endParaRPr lang="de-AT" sz="800" dirty="0"/>
          </a:p>
          <a:p>
            <a:pPr marL="285750" indent="-285750">
              <a:buFont typeface="Arial" panose="020B0604020202020204" pitchFamily="34" charset="0"/>
              <a:buChar char="•"/>
            </a:pPr>
            <a:r>
              <a:rPr lang="de-AT" sz="1100" b="1" dirty="0">
                <a:solidFill>
                  <a:schemeClr val="tx2">
                    <a:lumMod val="50000"/>
                  </a:schemeClr>
                </a:solidFill>
              </a:rPr>
              <a:t>Methode: </a:t>
            </a:r>
            <a:r>
              <a:rPr lang="de-AT" sz="1100" dirty="0"/>
              <a:t>Die Lösung der linearen Probleme in jedem Iterationsschritt wird als Informationsquelle verwendet, um im nächsten Iterationsschritt mit Hilfe von </a:t>
            </a:r>
            <a:r>
              <a:rPr lang="de-AT" sz="1100" dirty="0">
                <a:solidFill>
                  <a:schemeClr val="tx2">
                    <a:lumMod val="50000"/>
                  </a:schemeClr>
                </a:solidFill>
              </a:rPr>
              <a:t>Taylorreihenapproximationen 1. Ordnung </a:t>
            </a:r>
            <a:r>
              <a:rPr lang="de-AT" sz="1100" dirty="0"/>
              <a:t>ein weiteres lineares Problem zu konstruieren, dessen Lösung der Lösung des Ursprungsproblems besser entspricht. </a:t>
            </a:r>
          </a:p>
          <a:p>
            <a:pPr marL="285750" indent="-285750">
              <a:buFont typeface="Arial" panose="020B0604020202020204" pitchFamily="34" charset="0"/>
              <a:buChar char="•"/>
            </a:pPr>
            <a:endParaRPr lang="de-AT" sz="800" dirty="0"/>
          </a:p>
          <a:p>
            <a:pPr marL="285750" indent="-285750">
              <a:buFont typeface="Arial" panose="020B0604020202020204" pitchFamily="34" charset="0"/>
              <a:buChar char="•"/>
            </a:pPr>
            <a:r>
              <a:rPr lang="de-AT" sz="1100" b="1" dirty="0">
                <a:solidFill>
                  <a:schemeClr val="tx2">
                    <a:lumMod val="50000"/>
                  </a:schemeClr>
                </a:solidFill>
              </a:rPr>
              <a:t>Konvergenz: </a:t>
            </a:r>
            <a:r>
              <a:rPr lang="de-AT" sz="1100" dirty="0"/>
              <a:t>Eine Konvergenz (in sinnvoller Zeit) ist nur zu erwarten, wenn die Lösung des nicht-linearen Problem sich in einem Eckpunkt des Lösungsraumes befindet, d.h. jede Variable im Optimum durch eine bindende Nebenbedingung eingeschränkt ist (wie stets bei linearen Problemen). D.h. der SLP-Algorithmus nur bei nicht-linearen Problemen sinnvoll, bei denen die </a:t>
            </a:r>
            <a:r>
              <a:rPr lang="de-AT" sz="1100" dirty="0">
                <a:solidFill>
                  <a:schemeClr val="tx2">
                    <a:lumMod val="50000"/>
                  </a:schemeClr>
                </a:solidFill>
              </a:rPr>
              <a:t>nicht-linearen Variablen stark eingeschränkt </a:t>
            </a:r>
            <a:r>
              <a:rPr lang="de-AT" sz="1100" dirty="0"/>
              <a:t>sind.</a:t>
            </a:r>
            <a:endParaRPr lang="de-AT" dirty="0"/>
          </a:p>
        </p:txBody>
      </p:sp>
      <p:sp>
        <p:nvSpPr>
          <p:cNvPr id="4" name="Datumsplatzhalter 3"/>
          <p:cNvSpPr>
            <a:spLocks noGrp="1"/>
          </p:cNvSpPr>
          <p:nvPr>
            <p:ph type="dt" sz="half" idx="10"/>
          </p:nvPr>
        </p:nvSpPr>
        <p:spPr/>
        <p:txBody>
          <a:bodyPr/>
          <a:lstStyle/>
          <a:p>
            <a:r>
              <a:rPr lang="de-DE"/>
              <a:t>13.12.2024</a:t>
            </a:r>
          </a:p>
        </p:txBody>
      </p:sp>
      <p:sp>
        <p:nvSpPr>
          <p:cNvPr id="6" name="Fußzeilenplatzhalter 5"/>
          <p:cNvSpPr>
            <a:spLocks noGrp="1"/>
          </p:cNvSpPr>
          <p:nvPr>
            <p:ph type="ftr" sz="quarter" idx="12"/>
          </p:nvPr>
        </p:nvSpPr>
        <p:spPr/>
        <p:txBody>
          <a:bodyPr/>
          <a:lstStyle/>
          <a:p>
            <a:r>
              <a:rPr lang="de-DE"/>
              <a:t>Technische Modellierung - Teil II</a:t>
            </a:r>
          </a:p>
        </p:txBody>
      </p:sp>
      <p:sp>
        <p:nvSpPr>
          <p:cNvPr id="5" name="Foliennummernplatzhalter 4"/>
          <p:cNvSpPr>
            <a:spLocks noGrp="1"/>
          </p:cNvSpPr>
          <p:nvPr>
            <p:ph type="sldNum" sz="quarter" idx="11"/>
          </p:nvPr>
        </p:nvSpPr>
        <p:spPr/>
        <p:txBody>
          <a:bodyPr/>
          <a:lstStyle/>
          <a:p>
            <a:pPr algn="r"/>
            <a:r>
              <a:rPr lang="de-DE"/>
              <a:t>Seite </a:t>
            </a:r>
            <a:fld id="{DA7C5908-43A2-4734-906C-248E75A07F0B}" type="slidenum">
              <a:rPr lang="de-DE" smtClean="0"/>
              <a:pPr algn="r"/>
              <a:t>6</a:t>
            </a:fld>
            <a:endParaRPr lang="de-DE" dirty="0"/>
          </a:p>
        </p:txBody>
      </p:sp>
      <p:sp>
        <p:nvSpPr>
          <p:cNvPr id="10" name="Inhaltsplatzhalter 2"/>
          <p:cNvSpPr txBox="1">
            <a:spLocks/>
          </p:cNvSpPr>
          <p:nvPr/>
        </p:nvSpPr>
        <p:spPr bwMode="auto">
          <a:xfrm>
            <a:off x="4417934" y="1840423"/>
            <a:ext cx="4335539" cy="1862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lnSpc>
                <a:spcPct val="110000"/>
              </a:lnSpc>
              <a:spcBef>
                <a:spcPct val="0"/>
              </a:spcBef>
              <a:spcAft>
                <a:spcPct val="0"/>
              </a:spcAft>
              <a:buClrTx/>
              <a:buFont typeface="Arial" pitchFamily="34" charset="0"/>
              <a:buNone/>
              <a:defRPr sz="1500">
                <a:solidFill>
                  <a:schemeClr val="tx1"/>
                </a:solidFill>
                <a:latin typeface="+mn-lt"/>
                <a:ea typeface="+mn-ea"/>
                <a:cs typeface="+mn-cs"/>
              </a:defRPr>
            </a:lvl1pPr>
            <a:lvl2pPr marL="179388" indent="-177800" algn="l" rtl="0" eaLnBrk="1" fontAlgn="base" hangingPunct="1">
              <a:lnSpc>
                <a:spcPct val="110000"/>
              </a:lnSpc>
              <a:spcBef>
                <a:spcPct val="0"/>
              </a:spcBef>
              <a:spcAft>
                <a:spcPct val="0"/>
              </a:spcAft>
              <a:buClrTx/>
              <a:buChar char="•"/>
              <a:defRPr sz="1500">
                <a:solidFill>
                  <a:srgbClr val="000000"/>
                </a:solidFill>
                <a:latin typeface="+mn-lt"/>
                <a:ea typeface="+mn-ea"/>
              </a:defRPr>
            </a:lvl2pPr>
            <a:lvl3pPr marL="3587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3pPr>
            <a:lvl4pPr marL="534988" indent="-174625" algn="l" rtl="0" eaLnBrk="1" fontAlgn="base" hangingPunct="1">
              <a:lnSpc>
                <a:spcPct val="110000"/>
              </a:lnSpc>
              <a:spcBef>
                <a:spcPct val="0"/>
              </a:spcBef>
              <a:spcAft>
                <a:spcPct val="0"/>
              </a:spcAft>
              <a:buClrTx/>
              <a:buChar char="•"/>
              <a:defRPr sz="1500">
                <a:solidFill>
                  <a:srgbClr val="000000"/>
                </a:solidFill>
                <a:latin typeface="+mn-lt"/>
                <a:ea typeface="+mn-ea"/>
              </a:defRPr>
            </a:lvl4pPr>
            <a:lvl5pPr marL="7143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5pPr>
            <a:lvl6pPr marL="1171575" indent="-177800" algn="l" rtl="0" eaLnBrk="1" fontAlgn="base" hangingPunct="1">
              <a:lnSpc>
                <a:spcPct val="110000"/>
              </a:lnSpc>
              <a:spcBef>
                <a:spcPct val="0"/>
              </a:spcBef>
              <a:spcAft>
                <a:spcPct val="0"/>
              </a:spcAft>
              <a:buChar char="•"/>
              <a:defRPr sz="1600">
                <a:solidFill>
                  <a:schemeClr val="tx1"/>
                </a:solidFill>
                <a:latin typeface="+mn-lt"/>
                <a:ea typeface="+mn-ea"/>
              </a:defRPr>
            </a:lvl6pPr>
            <a:lvl7pPr marL="1628775" indent="-177800" algn="l" rtl="0" eaLnBrk="1" fontAlgn="base" hangingPunct="1">
              <a:lnSpc>
                <a:spcPct val="110000"/>
              </a:lnSpc>
              <a:spcBef>
                <a:spcPct val="0"/>
              </a:spcBef>
              <a:spcAft>
                <a:spcPct val="0"/>
              </a:spcAft>
              <a:buChar char="•"/>
              <a:defRPr sz="1600">
                <a:solidFill>
                  <a:schemeClr val="tx1"/>
                </a:solidFill>
                <a:latin typeface="+mn-lt"/>
                <a:ea typeface="+mn-ea"/>
              </a:defRPr>
            </a:lvl7pPr>
            <a:lvl8pPr marL="2085975" indent="-177800" algn="l" rtl="0" eaLnBrk="1" fontAlgn="base" hangingPunct="1">
              <a:lnSpc>
                <a:spcPct val="110000"/>
              </a:lnSpc>
              <a:spcBef>
                <a:spcPct val="0"/>
              </a:spcBef>
              <a:spcAft>
                <a:spcPct val="0"/>
              </a:spcAft>
              <a:buChar char="•"/>
              <a:defRPr sz="1600">
                <a:solidFill>
                  <a:schemeClr val="tx1"/>
                </a:solidFill>
                <a:latin typeface="+mn-lt"/>
                <a:ea typeface="+mn-ea"/>
              </a:defRPr>
            </a:lvl8pPr>
            <a:lvl9pPr marL="2543175" indent="-177800" algn="l" rtl="0" eaLnBrk="1" fontAlgn="base" hangingPunct="1">
              <a:lnSpc>
                <a:spcPct val="110000"/>
              </a:lnSpc>
              <a:spcBef>
                <a:spcPct val="0"/>
              </a:spcBef>
              <a:spcAft>
                <a:spcPct val="0"/>
              </a:spcAft>
              <a:buChar char="•"/>
              <a:defRPr sz="1600">
                <a:solidFill>
                  <a:schemeClr val="tx1"/>
                </a:solidFill>
                <a:latin typeface="+mn-lt"/>
                <a:ea typeface="+mn-ea"/>
              </a:defRPr>
            </a:lvl9pPr>
          </a:lstStyle>
          <a:p>
            <a:pPr algn="ctr"/>
            <a:r>
              <a:rPr lang="de-AT" sz="1100" b="1" kern="0" dirty="0">
                <a:solidFill>
                  <a:schemeClr val="tx2">
                    <a:lumMod val="50000"/>
                  </a:schemeClr>
                </a:solidFill>
              </a:rPr>
              <a:t>Nicht-lineares Problem</a:t>
            </a:r>
          </a:p>
        </p:txBody>
      </p:sp>
      <p:sp>
        <p:nvSpPr>
          <p:cNvPr id="14" name="Rechteck 13"/>
          <p:cNvSpPr/>
          <p:nvPr/>
        </p:nvSpPr>
        <p:spPr>
          <a:xfrm>
            <a:off x="4556857" y="5262332"/>
            <a:ext cx="4242680" cy="800219"/>
          </a:xfrm>
          <a:prstGeom prst="rect">
            <a:avLst/>
          </a:prstGeom>
        </p:spPr>
        <p:txBody>
          <a:bodyPr wrap="square">
            <a:spAutoFit/>
          </a:bodyPr>
          <a:lstStyle/>
          <a:p>
            <a:r>
              <a:rPr lang="de-AT" sz="1100" kern="0" dirty="0"/>
              <a:t>Die Lösung aus der vorangegangen Iteration </a:t>
            </a:r>
            <a:r>
              <a:rPr lang="de-AT" sz="1100" b="1" i="1" kern="0" dirty="0"/>
              <a:t>x</a:t>
            </a:r>
            <a:r>
              <a:rPr lang="de-AT" sz="1100" i="1" kern="0" baseline="-25000" dirty="0"/>
              <a:t>i-1</a:t>
            </a:r>
            <a:r>
              <a:rPr lang="de-AT" sz="1100" kern="0" dirty="0"/>
              <a:t>,die Gradienten der nicht-linearen Funktionen </a:t>
            </a:r>
            <a:r>
              <a:rPr lang="de-AT" sz="1100" i="1" kern="0" dirty="0"/>
              <a:t>f, </a:t>
            </a:r>
            <a:r>
              <a:rPr lang="de-AT" sz="1100" b="1" i="1" kern="0" dirty="0"/>
              <a:t>g</a:t>
            </a:r>
            <a:r>
              <a:rPr lang="de-AT" sz="1100" kern="0" dirty="0"/>
              <a:t> und </a:t>
            </a:r>
            <a:r>
              <a:rPr lang="de-AT" sz="1100" b="1" i="1" kern="0" dirty="0"/>
              <a:t>h</a:t>
            </a:r>
            <a:r>
              <a:rPr lang="de-AT" sz="1100" kern="0" dirty="0"/>
              <a:t> an der Stelle </a:t>
            </a:r>
            <a:r>
              <a:rPr lang="de-AT" sz="1100" b="1" i="1" kern="0" dirty="0"/>
              <a:t>x</a:t>
            </a:r>
            <a:r>
              <a:rPr lang="de-AT" sz="1100" i="1" kern="0" baseline="-25000" dirty="0"/>
              <a:t>i-1</a:t>
            </a:r>
            <a:r>
              <a:rPr lang="de-AT" sz="1100" i="1" kern="0" dirty="0"/>
              <a:t>, </a:t>
            </a:r>
            <a:r>
              <a:rPr lang="de-AT" sz="1100" kern="0" dirty="0"/>
              <a:t>sowie der Wert der Funktionen an derselben Stelle sind </a:t>
            </a:r>
            <a:r>
              <a:rPr lang="de-AT" sz="1100" i="1" kern="0" dirty="0"/>
              <a:t>Parameter. </a:t>
            </a:r>
          </a:p>
          <a:p>
            <a:endParaRPr lang="de-AT" sz="200" i="1" kern="0" dirty="0"/>
          </a:p>
          <a:p>
            <a:r>
              <a:rPr lang="de-AT" sz="1100" kern="0" dirty="0"/>
              <a:t>Für den Fall i=1 muss eine Startlösung </a:t>
            </a:r>
            <a:r>
              <a:rPr lang="de-AT" sz="1100" b="1" kern="0" dirty="0"/>
              <a:t>x</a:t>
            </a:r>
            <a:r>
              <a:rPr lang="de-AT" sz="1100" kern="0" baseline="-25000" dirty="0"/>
              <a:t>0</a:t>
            </a:r>
            <a:r>
              <a:rPr lang="de-AT" sz="1100" kern="0" dirty="0"/>
              <a:t> angegeben werden.</a:t>
            </a:r>
          </a:p>
        </p:txBody>
      </p:sp>
      <p:sp>
        <p:nvSpPr>
          <p:cNvPr id="15" name="Rechteck 14"/>
          <p:cNvSpPr/>
          <p:nvPr/>
        </p:nvSpPr>
        <p:spPr>
          <a:xfrm>
            <a:off x="6671705" y="2160556"/>
            <a:ext cx="2053195" cy="661720"/>
          </a:xfrm>
          <a:prstGeom prst="rect">
            <a:avLst/>
          </a:prstGeom>
        </p:spPr>
        <p:txBody>
          <a:bodyPr wrap="square">
            <a:spAutoFit/>
          </a:bodyPr>
          <a:lstStyle/>
          <a:p>
            <a:r>
              <a:rPr lang="de-AT" sz="1100" kern="0" dirty="0"/>
              <a:t>Nicht-lineare Zielfunktion f.</a:t>
            </a:r>
          </a:p>
          <a:p>
            <a:endParaRPr lang="de-AT" sz="200" kern="0" dirty="0"/>
          </a:p>
          <a:p>
            <a:r>
              <a:rPr lang="de-AT" sz="1100" kern="0" dirty="0"/>
              <a:t>Vektor mit nicht-linearen </a:t>
            </a:r>
          </a:p>
          <a:p>
            <a:r>
              <a:rPr lang="de-AT" sz="1100" kern="0" dirty="0"/>
              <a:t>Nebenbedingungen </a:t>
            </a:r>
            <a:r>
              <a:rPr lang="de-AT" sz="1100" b="1" i="1" kern="0" dirty="0"/>
              <a:t>g</a:t>
            </a:r>
            <a:r>
              <a:rPr lang="de-AT" sz="1100" kern="0" dirty="0"/>
              <a:t> und </a:t>
            </a:r>
            <a:r>
              <a:rPr lang="de-AT" sz="1100" b="1" i="1" kern="0" dirty="0"/>
              <a:t>h.</a:t>
            </a:r>
            <a:r>
              <a:rPr lang="de-AT" sz="1100" kern="0" dirty="0"/>
              <a:t>   </a:t>
            </a:r>
          </a:p>
          <a:p>
            <a:endParaRPr lang="de-AT" sz="200" kern="0" dirty="0"/>
          </a:p>
        </p:txBody>
      </p:sp>
      <p:pic>
        <p:nvPicPr>
          <p:cNvPr id="17" name="Grafik 16"/>
          <p:cNvPicPr>
            <a:picLocks noChangeAspect="1"/>
          </p:cNvPicPr>
          <p:nvPr/>
        </p:nvPicPr>
        <p:blipFill>
          <a:blip r:embed="rId2"/>
          <a:stretch>
            <a:fillRect/>
          </a:stretch>
        </p:blipFill>
        <p:spPr>
          <a:xfrm>
            <a:off x="4569880" y="2211079"/>
            <a:ext cx="2120875" cy="560564"/>
          </a:xfrm>
          <a:prstGeom prst="rect">
            <a:avLst/>
          </a:prstGeom>
        </p:spPr>
      </p:pic>
      <p:sp>
        <p:nvSpPr>
          <p:cNvPr id="22" name="Rechteck 21"/>
          <p:cNvSpPr/>
          <p:nvPr/>
        </p:nvSpPr>
        <p:spPr>
          <a:xfrm>
            <a:off x="412751" y="1847877"/>
            <a:ext cx="3886200" cy="307777"/>
          </a:xfrm>
          <a:prstGeom prst="rect">
            <a:avLst/>
          </a:prstGeom>
        </p:spPr>
        <p:txBody>
          <a:bodyPr wrap="square">
            <a:spAutoFit/>
          </a:bodyPr>
          <a:lstStyle/>
          <a:p>
            <a:pPr algn="ctr"/>
            <a:r>
              <a:rPr lang="de-AT" sz="1400" b="1" kern="0" dirty="0" err="1">
                <a:solidFill>
                  <a:schemeClr val="tx2">
                    <a:lumMod val="50000"/>
                  </a:schemeClr>
                </a:solidFill>
              </a:rPr>
              <a:t>Sequential</a:t>
            </a:r>
            <a:r>
              <a:rPr lang="de-AT" sz="1400" b="1" kern="0" dirty="0">
                <a:solidFill>
                  <a:schemeClr val="tx2">
                    <a:lumMod val="50000"/>
                  </a:schemeClr>
                </a:solidFill>
              </a:rPr>
              <a:t> Linear </a:t>
            </a:r>
            <a:r>
              <a:rPr lang="de-AT" sz="1400" b="1" kern="0" dirty="0" err="1">
                <a:solidFill>
                  <a:schemeClr val="tx2">
                    <a:lumMod val="50000"/>
                  </a:schemeClr>
                </a:solidFill>
              </a:rPr>
              <a:t>Programming</a:t>
            </a:r>
            <a:r>
              <a:rPr lang="de-AT" sz="1400" b="1" kern="0" dirty="0">
                <a:solidFill>
                  <a:schemeClr val="tx2">
                    <a:lumMod val="50000"/>
                  </a:schemeClr>
                </a:solidFill>
              </a:rPr>
              <a:t> (SLP) </a:t>
            </a:r>
            <a:endParaRPr lang="de-AT" sz="1400" dirty="0"/>
          </a:p>
        </p:txBody>
      </p:sp>
      <p:sp>
        <p:nvSpPr>
          <p:cNvPr id="25" name="Inhaltsplatzhalter 2"/>
          <p:cNvSpPr txBox="1">
            <a:spLocks/>
          </p:cNvSpPr>
          <p:nvPr/>
        </p:nvSpPr>
        <p:spPr bwMode="auto">
          <a:xfrm>
            <a:off x="6228912" y="3177992"/>
            <a:ext cx="1325923" cy="3579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lnSpc>
                <a:spcPct val="110000"/>
              </a:lnSpc>
              <a:spcBef>
                <a:spcPct val="0"/>
              </a:spcBef>
              <a:spcAft>
                <a:spcPct val="0"/>
              </a:spcAft>
              <a:buClrTx/>
              <a:buFont typeface="Arial" pitchFamily="34" charset="0"/>
              <a:buNone/>
              <a:defRPr sz="1500">
                <a:solidFill>
                  <a:schemeClr val="tx1"/>
                </a:solidFill>
                <a:latin typeface="+mn-lt"/>
                <a:ea typeface="+mn-ea"/>
                <a:cs typeface="+mn-cs"/>
              </a:defRPr>
            </a:lvl1pPr>
            <a:lvl2pPr marL="179388" indent="-177800" algn="l" rtl="0" eaLnBrk="1" fontAlgn="base" hangingPunct="1">
              <a:lnSpc>
                <a:spcPct val="110000"/>
              </a:lnSpc>
              <a:spcBef>
                <a:spcPct val="0"/>
              </a:spcBef>
              <a:spcAft>
                <a:spcPct val="0"/>
              </a:spcAft>
              <a:buClrTx/>
              <a:buChar char="•"/>
              <a:defRPr sz="1500">
                <a:solidFill>
                  <a:srgbClr val="000000"/>
                </a:solidFill>
                <a:latin typeface="+mn-lt"/>
                <a:ea typeface="+mn-ea"/>
              </a:defRPr>
            </a:lvl2pPr>
            <a:lvl3pPr marL="3587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3pPr>
            <a:lvl4pPr marL="534988" indent="-174625" algn="l" rtl="0" eaLnBrk="1" fontAlgn="base" hangingPunct="1">
              <a:lnSpc>
                <a:spcPct val="110000"/>
              </a:lnSpc>
              <a:spcBef>
                <a:spcPct val="0"/>
              </a:spcBef>
              <a:spcAft>
                <a:spcPct val="0"/>
              </a:spcAft>
              <a:buClrTx/>
              <a:buChar char="•"/>
              <a:defRPr sz="1500">
                <a:solidFill>
                  <a:srgbClr val="000000"/>
                </a:solidFill>
                <a:latin typeface="+mn-lt"/>
                <a:ea typeface="+mn-ea"/>
              </a:defRPr>
            </a:lvl4pPr>
            <a:lvl5pPr marL="7143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5pPr>
            <a:lvl6pPr marL="1171575" indent="-177800" algn="l" rtl="0" eaLnBrk="1" fontAlgn="base" hangingPunct="1">
              <a:lnSpc>
                <a:spcPct val="110000"/>
              </a:lnSpc>
              <a:spcBef>
                <a:spcPct val="0"/>
              </a:spcBef>
              <a:spcAft>
                <a:spcPct val="0"/>
              </a:spcAft>
              <a:buChar char="•"/>
              <a:defRPr sz="1600">
                <a:solidFill>
                  <a:schemeClr val="tx1"/>
                </a:solidFill>
                <a:latin typeface="+mn-lt"/>
                <a:ea typeface="+mn-ea"/>
              </a:defRPr>
            </a:lvl6pPr>
            <a:lvl7pPr marL="1628775" indent="-177800" algn="l" rtl="0" eaLnBrk="1" fontAlgn="base" hangingPunct="1">
              <a:lnSpc>
                <a:spcPct val="110000"/>
              </a:lnSpc>
              <a:spcBef>
                <a:spcPct val="0"/>
              </a:spcBef>
              <a:spcAft>
                <a:spcPct val="0"/>
              </a:spcAft>
              <a:buChar char="•"/>
              <a:defRPr sz="1600">
                <a:solidFill>
                  <a:schemeClr val="tx1"/>
                </a:solidFill>
                <a:latin typeface="+mn-lt"/>
                <a:ea typeface="+mn-ea"/>
              </a:defRPr>
            </a:lvl7pPr>
            <a:lvl8pPr marL="2085975" indent="-177800" algn="l" rtl="0" eaLnBrk="1" fontAlgn="base" hangingPunct="1">
              <a:lnSpc>
                <a:spcPct val="110000"/>
              </a:lnSpc>
              <a:spcBef>
                <a:spcPct val="0"/>
              </a:spcBef>
              <a:spcAft>
                <a:spcPct val="0"/>
              </a:spcAft>
              <a:buChar char="•"/>
              <a:defRPr sz="1600">
                <a:solidFill>
                  <a:schemeClr val="tx1"/>
                </a:solidFill>
                <a:latin typeface="+mn-lt"/>
                <a:ea typeface="+mn-ea"/>
              </a:defRPr>
            </a:lvl8pPr>
            <a:lvl9pPr marL="2543175" indent="-177800" algn="l" rtl="0" eaLnBrk="1" fontAlgn="base" hangingPunct="1">
              <a:lnSpc>
                <a:spcPct val="110000"/>
              </a:lnSpc>
              <a:spcBef>
                <a:spcPct val="0"/>
              </a:spcBef>
              <a:spcAft>
                <a:spcPct val="0"/>
              </a:spcAft>
              <a:buChar char="•"/>
              <a:defRPr sz="1600">
                <a:solidFill>
                  <a:schemeClr val="tx1"/>
                </a:solidFill>
                <a:latin typeface="+mn-lt"/>
                <a:ea typeface="+mn-ea"/>
              </a:defRPr>
            </a:lvl9pPr>
          </a:lstStyle>
          <a:p>
            <a:pPr algn="ctr"/>
            <a:r>
              <a:rPr lang="de-AT" sz="1100" kern="0" dirty="0"/>
              <a:t>approximiert </a:t>
            </a:r>
          </a:p>
          <a:p>
            <a:pPr algn="ctr"/>
            <a:r>
              <a:rPr lang="de-AT" sz="1100" kern="0" dirty="0"/>
              <a:t>durch</a:t>
            </a:r>
          </a:p>
        </p:txBody>
      </p:sp>
      <p:sp>
        <p:nvSpPr>
          <p:cNvPr id="26" name="Pfeil nach rechts 25"/>
          <p:cNvSpPr/>
          <p:nvPr/>
        </p:nvSpPr>
        <p:spPr bwMode="auto">
          <a:xfrm rot="5400000">
            <a:off x="5839013" y="3225777"/>
            <a:ext cx="688006" cy="270163"/>
          </a:xfrm>
          <a:prstGeom prst="rightArrow">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27" name="Inhaltsplatzhalter 2"/>
          <p:cNvSpPr txBox="1">
            <a:spLocks/>
          </p:cNvSpPr>
          <p:nvPr/>
        </p:nvSpPr>
        <p:spPr bwMode="auto">
          <a:xfrm>
            <a:off x="4417936" y="3889670"/>
            <a:ext cx="4306964" cy="1862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lnSpc>
                <a:spcPct val="110000"/>
              </a:lnSpc>
              <a:spcBef>
                <a:spcPct val="0"/>
              </a:spcBef>
              <a:spcAft>
                <a:spcPct val="0"/>
              </a:spcAft>
              <a:buClrTx/>
              <a:buFont typeface="Arial" pitchFamily="34" charset="0"/>
              <a:buNone/>
              <a:defRPr sz="1500">
                <a:solidFill>
                  <a:schemeClr val="tx1"/>
                </a:solidFill>
                <a:latin typeface="+mn-lt"/>
                <a:ea typeface="+mn-ea"/>
                <a:cs typeface="+mn-cs"/>
              </a:defRPr>
            </a:lvl1pPr>
            <a:lvl2pPr marL="179388" indent="-177800" algn="l" rtl="0" eaLnBrk="1" fontAlgn="base" hangingPunct="1">
              <a:lnSpc>
                <a:spcPct val="110000"/>
              </a:lnSpc>
              <a:spcBef>
                <a:spcPct val="0"/>
              </a:spcBef>
              <a:spcAft>
                <a:spcPct val="0"/>
              </a:spcAft>
              <a:buClrTx/>
              <a:buChar char="•"/>
              <a:defRPr sz="1500">
                <a:solidFill>
                  <a:srgbClr val="000000"/>
                </a:solidFill>
                <a:latin typeface="+mn-lt"/>
                <a:ea typeface="+mn-ea"/>
              </a:defRPr>
            </a:lvl2pPr>
            <a:lvl3pPr marL="3587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3pPr>
            <a:lvl4pPr marL="534988" indent="-174625" algn="l" rtl="0" eaLnBrk="1" fontAlgn="base" hangingPunct="1">
              <a:lnSpc>
                <a:spcPct val="110000"/>
              </a:lnSpc>
              <a:spcBef>
                <a:spcPct val="0"/>
              </a:spcBef>
              <a:spcAft>
                <a:spcPct val="0"/>
              </a:spcAft>
              <a:buClrTx/>
              <a:buChar char="•"/>
              <a:defRPr sz="1500">
                <a:solidFill>
                  <a:srgbClr val="000000"/>
                </a:solidFill>
                <a:latin typeface="+mn-lt"/>
                <a:ea typeface="+mn-ea"/>
              </a:defRPr>
            </a:lvl4pPr>
            <a:lvl5pPr marL="7143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5pPr>
            <a:lvl6pPr marL="1171575" indent="-177800" algn="l" rtl="0" eaLnBrk="1" fontAlgn="base" hangingPunct="1">
              <a:lnSpc>
                <a:spcPct val="110000"/>
              </a:lnSpc>
              <a:spcBef>
                <a:spcPct val="0"/>
              </a:spcBef>
              <a:spcAft>
                <a:spcPct val="0"/>
              </a:spcAft>
              <a:buChar char="•"/>
              <a:defRPr sz="1600">
                <a:solidFill>
                  <a:schemeClr val="tx1"/>
                </a:solidFill>
                <a:latin typeface="+mn-lt"/>
                <a:ea typeface="+mn-ea"/>
              </a:defRPr>
            </a:lvl6pPr>
            <a:lvl7pPr marL="1628775" indent="-177800" algn="l" rtl="0" eaLnBrk="1" fontAlgn="base" hangingPunct="1">
              <a:lnSpc>
                <a:spcPct val="110000"/>
              </a:lnSpc>
              <a:spcBef>
                <a:spcPct val="0"/>
              </a:spcBef>
              <a:spcAft>
                <a:spcPct val="0"/>
              </a:spcAft>
              <a:buChar char="•"/>
              <a:defRPr sz="1600">
                <a:solidFill>
                  <a:schemeClr val="tx1"/>
                </a:solidFill>
                <a:latin typeface="+mn-lt"/>
                <a:ea typeface="+mn-ea"/>
              </a:defRPr>
            </a:lvl7pPr>
            <a:lvl8pPr marL="2085975" indent="-177800" algn="l" rtl="0" eaLnBrk="1" fontAlgn="base" hangingPunct="1">
              <a:lnSpc>
                <a:spcPct val="110000"/>
              </a:lnSpc>
              <a:spcBef>
                <a:spcPct val="0"/>
              </a:spcBef>
              <a:spcAft>
                <a:spcPct val="0"/>
              </a:spcAft>
              <a:buChar char="•"/>
              <a:defRPr sz="1600">
                <a:solidFill>
                  <a:schemeClr val="tx1"/>
                </a:solidFill>
                <a:latin typeface="+mn-lt"/>
                <a:ea typeface="+mn-ea"/>
              </a:defRPr>
            </a:lvl8pPr>
            <a:lvl9pPr marL="2543175" indent="-177800" algn="l" rtl="0" eaLnBrk="1" fontAlgn="base" hangingPunct="1">
              <a:lnSpc>
                <a:spcPct val="110000"/>
              </a:lnSpc>
              <a:spcBef>
                <a:spcPct val="0"/>
              </a:spcBef>
              <a:spcAft>
                <a:spcPct val="0"/>
              </a:spcAft>
              <a:buChar char="•"/>
              <a:defRPr sz="1600">
                <a:solidFill>
                  <a:schemeClr val="tx1"/>
                </a:solidFill>
                <a:latin typeface="+mn-lt"/>
                <a:ea typeface="+mn-ea"/>
              </a:defRPr>
            </a:lvl9pPr>
          </a:lstStyle>
          <a:p>
            <a:pPr algn="ctr"/>
            <a:r>
              <a:rPr lang="de-AT" sz="1100" b="1" kern="0" dirty="0">
                <a:solidFill>
                  <a:schemeClr val="tx2">
                    <a:lumMod val="50000"/>
                  </a:schemeClr>
                </a:solidFill>
              </a:rPr>
              <a:t>Folge linearer Probleme mit i-</a:t>
            </a:r>
            <a:r>
              <a:rPr lang="de-AT" sz="1100" b="1" kern="0" dirty="0" err="1">
                <a:solidFill>
                  <a:schemeClr val="tx2">
                    <a:lumMod val="50000"/>
                  </a:schemeClr>
                </a:solidFill>
              </a:rPr>
              <a:t>tem</a:t>
            </a:r>
            <a:r>
              <a:rPr lang="de-AT" sz="1100" b="1" kern="0" dirty="0">
                <a:solidFill>
                  <a:schemeClr val="tx2">
                    <a:lumMod val="50000"/>
                  </a:schemeClr>
                </a:solidFill>
              </a:rPr>
              <a:t> Iterationsschritt:</a:t>
            </a:r>
          </a:p>
        </p:txBody>
      </p:sp>
      <p:pic>
        <p:nvPicPr>
          <p:cNvPr id="2" name="Grafik 1"/>
          <p:cNvPicPr>
            <a:picLocks noChangeAspect="1"/>
          </p:cNvPicPr>
          <p:nvPr/>
        </p:nvPicPr>
        <p:blipFill>
          <a:blip r:embed="rId3"/>
          <a:stretch>
            <a:fillRect/>
          </a:stretch>
        </p:blipFill>
        <p:spPr>
          <a:xfrm>
            <a:off x="5240716" y="4656093"/>
            <a:ext cx="3302313" cy="521784"/>
          </a:xfrm>
          <a:prstGeom prst="rect">
            <a:avLst/>
          </a:prstGeom>
        </p:spPr>
      </p:pic>
      <p:pic>
        <p:nvPicPr>
          <p:cNvPr id="7" name="Grafik 6"/>
          <p:cNvPicPr>
            <a:picLocks noChangeAspect="1"/>
          </p:cNvPicPr>
          <p:nvPr/>
        </p:nvPicPr>
        <p:blipFill>
          <a:blip r:embed="rId4"/>
          <a:stretch>
            <a:fillRect/>
          </a:stretch>
        </p:blipFill>
        <p:spPr>
          <a:xfrm>
            <a:off x="4644195" y="4318364"/>
            <a:ext cx="2495930" cy="304443"/>
          </a:xfrm>
          <a:prstGeom prst="rect">
            <a:avLst/>
          </a:prstGeom>
        </p:spPr>
      </p:pic>
    </p:spTree>
    <p:extLst>
      <p:ext uri="{BB962C8B-B14F-4D97-AF65-F5344CB8AC3E}">
        <p14:creationId xmlns:p14="http://schemas.microsoft.com/office/powerpoint/2010/main" val="3920631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hteck 10"/>
          <p:cNvSpPr/>
          <p:nvPr/>
        </p:nvSpPr>
        <p:spPr bwMode="auto">
          <a:xfrm>
            <a:off x="359907" y="1731995"/>
            <a:ext cx="8359775" cy="4114313"/>
          </a:xfrm>
          <a:prstGeom prst="rect">
            <a:avLst/>
          </a:prstGeom>
          <a:solidFill>
            <a:schemeClr val="tx2">
              <a:lumMod val="50000"/>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1588" lvl="1" indent="0">
              <a:buNone/>
            </a:pPr>
            <a:endParaRPr lang="de-AT" sz="1100" dirty="0"/>
          </a:p>
        </p:txBody>
      </p:sp>
      <p:sp>
        <p:nvSpPr>
          <p:cNvPr id="16" name="Rechteck 15"/>
          <p:cNvSpPr/>
          <p:nvPr/>
        </p:nvSpPr>
        <p:spPr bwMode="auto">
          <a:xfrm>
            <a:off x="495227" y="3514803"/>
            <a:ext cx="4305344" cy="48472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a:ln>
                <a:noFill/>
              </a:ln>
              <a:solidFill>
                <a:schemeClr val="tx1"/>
              </a:solidFill>
              <a:effectLst/>
              <a:latin typeface="Arial" charset="0"/>
              <a:ea typeface="MS PGothic" pitchFamily="34" charset="-128"/>
            </a:endParaRPr>
          </a:p>
        </p:txBody>
      </p:sp>
      <p:sp>
        <p:nvSpPr>
          <p:cNvPr id="17" name="Rechteck 16"/>
          <p:cNvSpPr/>
          <p:nvPr/>
        </p:nvSpPr>
        <p:spPr bwMode="auto">
          <a:xfrm>
            <a:off x="478530" y="4207209"/>
            <a:ext cx="4305344" cy="105107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a:ln>
                <a:noFill/>
              </a:ln>
              <a:solidFill>
                <a:schemeClr val="tx1"/>
              </a:solidFill>
              <a:effectLst/>
              <a:latin typeface="Arial" charset="0"/>
              <a:ea typeface="MS PGothic" pitchFamily="34" charset="-128"/>
            </a:endParaRPr>
          </a:p>
        </p:txBody>
      </p:sp>
      <p:sp>
        <p:nvSpPr>
          <p:cNvPr id="15" name="Rechteck 14"/>
          <p:cNvSpPr/>
          <p:nvPr/>
        </p:nvSpPr>
        <p:spPr bwMode="auto">
          <a:xfrm>
            <a:off x="4935891" y="1891667"/>
            <a:ext cx="3646134" cy="377570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a:ln>
                <a:noFill/>
              </a:ln>
              <a:solidFill>
                <a:schemeClr val="tx1"/>
              </a:solidFill>
              <a:effectLst/>
              <a:latin typeface="Arial" charset="0"/>
              <a:ea typeface="MS PGothic" pitchFamily="34" charset="-128"/>
            </a:endParaRPr>
          </a:p>
        </p:txBody>
      </p:sp>
      <p:sp>
        <p:nvSpPr>
          <p:cNvPr id="8" name="Rechteck 7"/>
          <p:cNvSpPr/>
          <p:nvPr/>
        </p:nvSpPr>
        <p:spPr bwMode="auto">
          <a:xfrm>
            <a:off x="340857" y="855091"/>
            <a:ext cx="8412617" cy="612416"/>
          </a:xfrm>
          <a:prstGeom prst="rect">
            <a:avLst/>
          </a:prstGeom>
          <a:solidFill>
            <a:schemeClr val="tx2">
              <a:lumMod val="50000"/>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9" name="Titel 1"/>
          <p:cNvSpPr txBox="1">
            <a:spLocks/>
          </p:cNvSpPr>
          <p:nvPr/>
        </p:nvSpPr>
        <p:spPr bwMode="auto">
          <a:xfrm>
            <a:off x="352425" y="1028397"/>
            <a:ext cx="8316738" cy="282129"/>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txBody>
          <a:bodyPr vert="horz" wrap="square" lIns="0" tIns="0" rIns="0" bIns="0" numCol="1" anchor="t" anchorCtr="0" compatLnSpc="1">
            <a:prstTxWarp prst="textNoShape">
              <a:avLst/>
            </a:prstTxWarp>
            <a:spAutoFit/>
          </a:bodyPr>
          <a:lstStyle>
            <a:lvl1pPr algn="l" rtl="0" eaLnBrk="1" fontAlgn="base" hangingPunct="1">
              <a:lnSpc>
                <a:spcPts val="2200"/>
              </a:lnSpc>
              <a:spcBef>
                <a:spcPct val="0"/>
              </a:spcBef>
              <a:spcAft>
                <a:spcPct val="0"/>
              </a:spcAft>
              <a:defRPr sz="2200">
                <a:solidFill>
                  <a:schemeClr val="tx1"/>
                </a:solidFill>
                <a:latin typeface="+mj-lt"/>
                <a:ea typeface="+mj-ea"/>
                <a:cs typeface="+mj-cs"/>
              </a:defRPr>
            </a:lvl1pPr>
            <a:lvl2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2pPr>
            <a:lvl3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3pPr>
            <a:lvl4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4pPr>
            <a:lvl5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5pPr>
            <a:lvl6pPr marL="4572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6pPr>
            <a:lvl7pPr marL="9144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7pPr>
            <a:lvl8pPr marL="13716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8pPr>
            <a:lvl9pPr marL="18288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9pPr>
          </a:lstStyle>
          <a:p>
            <a:pPr algn="ctr"/>
            <a:r>
              <a:rPr lang="de-AT" sz="1800" b="1" kern="0" dirty="0">
                <a:solidFill>
                  <a:schemeClr val="tx2">
                    <a:lumMod val="50000"/>
                  </a:schemeClr>
                </a:solidFill>
              </a:rPr>
              <a:t>Modellierung: SLP-Algorithmus für Nicht-lineare Programme (2) </a:t>
            </a:r>
          </a:p>
        </p:txBody>
      </p:sp>
      <p:sp>
        <p:nvSpPr>
          <p:cNvPr id="4" name="Datumsplatzhalter 3"/>
          <p:cNvSpPr>
            <a:spLocks noGrp="1"/>
          </p:cNvSpPr>
          <p:nvPr>
            <p:ph type="dt" sz="half" idx="10"/>
          </p:nvPr>
        </p:nvSpPr>
        <p:spPr/>
        <p:txBody>
          <a:bodyPr/>
          <a:lstStyle/>
          <a:p>
            <a:r>
              <a:rPr lang="de-DE"/>
              <a:t>13.12.2024</a:t>
            </a:r>
          </a:p>
        </p:txBody>
      </p:sp>
      <p:sp>
        <p:nvSpPr>
          <p:cNvPr id="6" name="Fußzeilenplatzhalter 5"/>
          <p:cNvSpPr>
            <a:spLocks noGrp="1"/>
          </p:cNvSpPr>
          <p:nvPr>
            <p:ph type="ftr" sz="quarter" idx="12"/>
          </p:nvPr>
        </p:nvSpPr>
        <p:spPr/>
        <p:txBody>
          <a:bodyPr/>
          <a:lstStyle/>
          <a:p>
            <a:r>
              <a:rPr lang="de-DE"/>
              <a:t>Technische Modellierung - Teil II</a:t>
            </a:r>
          </a:p>
        </p:txBody>
      </p:sp>
      <p:sp>
        <p:nvSpPr>
          <p:cNvPr id="5" name="Foliennummernplatzhalter 4"/>
          <p:cNvSpPr>
            <a:spLocks noGrp="1"/>
          </p:cNvSpPr>
          <p:nvPr>
            <p:ph type="sldNum" sz="quarter" idx="11"/>
          </p:nvPr>
        </p:nvSpPr>
        <p:spPr/>
        <p:txBody>
          <a:bodyPr/>
          <a:lstStyle/>
          <a:p>
            <a:pPr algn="r"/>
            <a:r>
              <a:rPr lang="de-DE"/>
              <a:t>Seite </a:t>
            </a:r>
            <a:fld id="{DA7C5908-43A2-4734-906C-248E75A07F0B}" type="slidenum">
              <a:rPr lang="de-DE" smtClean="0"/>
              <a:pPr algn="r"/>
              <a:t>7</a:t>
            </a:fld>
            <a:endParaRPr lang="de-DE" dirty="0"/>
          </a:p>
        </p:txBody>
      </p:sp>
      <p:sp>
        <p:nvSpPr>
          <p:cNvPr id="12" name="Rechteck 11"/>
          <p:cNvSpPr/>
          <p:nvPr/>
        </p:nvSpPr>
        <p:spPr>
          <a:xfrm>
            <a:off x="431801" y="1908947"/>
            <a:ext cx="3886200" cy="307777"/>
          </a:xfrm>
          <a:prstGeom prst="rect">
            <a:avLst/>
          </a:prstGeom>
        </p:spPr>
        <p:txBody>
          <a:bodyPr wrap="square">
            <a:spAutoFit/>
          </a:bodyPr>
          <a:lstStyle/>
          <a:p>
            <a:pPr algn="ctr"/>
            <a:r>
              <a:rPr lang="de-AT" sz="1400" b="1" kern="0" dirty="0">
                <a:solidFill>
                  <a:schemeClr val="tx2">
                    <a:lumMod val="50000"/>
                  </a:schemeClr>
                </a:solidFill>
              </a:rPr>
              <a:t>Beispiel: Pegel-Energieinhaltskurve</a:t>
            </a:r>
            <a:endParaRPr lang="de-AT" sz="1400" dirty="0"/>
          </a:p>
        </p:txBody>
      </p:sp>
      <p:sp>
        <p:nvSpPr>
          <p:cNvPr id="14" name="Rechteck 13"/>
          <p:cNvSpPr/>
          <p:nvPr/>
        </p:nvSpPr>
        <p:spPr>
          <a:xfrm>
            <a:off x="457127" y="2327092"/>
            <a:ext cx="4050103" cy="1061829"/>
          </a:xfrm>
          <a:prstGeom prst="rect">
            <a:avLst/>
          </a:prstGeom>
        </p:spPr>
        <p:txBody>
          <a:bodyPr wrap="square">
            <a:spAutoFit/>
          </a:bodyPr>
          <a:lstStyle/>
          <a:p>
            <a:r>
              <a:rPr lang="de-AT" sz="1100" dirty="0"/>
              <a:t>Für ein lineares Kraftwerkseinsatzoptimierungsproblem (mit konstanten Wirkungsgraden) soll die nicht-lineare Beziehung zwischen Energieinhalt und Pegelstand modelliert werden. </a:t>
            </a:r>
          </a:p>
          <a:p>
            <a:endParaRPr lang="de-AT" sz="800" dirty="0"/>
          </a:p>
          <a:p>
            <a:r>
              <a:rPr lang="de-AT" sz="1100" dirty="0"/>
              <a:t>Dazu wird </a:t>
            </a:r>
            <a:r>
              <a:rPr lang="de-AT" sz="1100" dirty="0">
                <a:solidFill>
                  <a:schemeClr val="tx2">
                    <a:lumMod val="50000"/>
                  </a:schemeClr>
                </a:solidFill>
              </a:rPr>
              <a:t>in jedem Iterationsschritt des SLP-Algorithmus </a:t>
            </a:r>
            <a:r>
              <a:rPr lang="de-AT" sz="1100" dirty="0"/>
              <a:t>die </a:t>
            </a:r>
            <a:r>
              <a:rPr lang="de-AT" sz="1100" dirty="0">
                <a:solidFill>
                  <a:schemeClr val="tx2">
                    <a:lumMod val="50000"/>
                  </a:schemeClr>
                </a:solidFill>
              </a:rPr>
              <a:t>nicht-lineare Beziehung Peg(E) approximiert durch</a:t>
            </a:r>
            <a:r>
              <a:rPr lang="de-AT" sz="1100" dirty="0"/>
              <a:t>:</a:t>
            </a:r>
          </a:p>
        </p:txBody>
      </p:sp>
      <p:pic>
        <p:nvPicPr>
          <p:cNvPr id="10" name="Grafik 9"/>
          <p:cNvPicPr>
            <a:picLocks noChangeAspect="1"/>
          </p:cNvPicPr>
          <p:nvPr/>
        </p:nvPicPr>
        <p:blipFill>
          <a:blip r:embed="rId2"/>
          <a:stretch>
            <a:fillRect/>
          </a:stretch>
        </p:blipFill>
        <p:spPr>
          <a:xfrm>
            <a:off x="578010" y="4301622"/>
            <a:ext cx="4098736" cy="863291"/>
          </a:xfrm>
          <a:prstGeom prst="rect">
            <a:avLst/>
          </a:prstGeom>
        </p:spPr>
      </p:pic>
      <p:pic>
        <p:nvPicPr>
          <p:cNvPr id="18" name="Grafik 17"/>
          <p:cNvPicPr>
            <a:picLocks noChangeAspect="1"/>
          </p:cNvPicPr>
          <p:nvPr/>
        </p:nvPicPr>
        <p:blipFill>
          <a:blip r:embed="rId3"/>
          <a:stretch>
            <a:fillRect/>
          </a:stretch>
        </p:blipFill>
        <p:spPr>
          <a:xfrm>
            <a:off x="1255714" y="3566694"/>
            <a:ext cx="2811462" cy="404262"/>
          </a:xfrm>
          <a:prstGeom prst="rect">
            <a:avLst/>
          </a:prstGeom>
        </p:spPr>
      </p:pic>
      <p:sp>
        <p:nvSpPr>
          <p:cNvPr id="19" name="Inhaltsplatzhalter 2"/>
          <p:cNvSpPr txBox="1">
            <a:spLocks/>
          </p:cNvSpPr>
          <p:nvPr/>
        </p:nvSpPr>
        <p:spPr bwMode="auto">
          <a:xfrm>
            <a:off x="4935892" y="5444016"/>
            <a:ext cx="3646134" cy="2708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lnSpc>
                <a:spcPct val="110000"/>
              </a:lnSpc>
              <a:spcBef>
                <a:spcPct val="0"/>
              </a:spcBef>
              <a:spcAft>
                <a:spcPct val="0"/>
              </a:spcAft>
              <a:buClrTx/>
              <a:buFont typeface="Arial" pitchFamily="34" charset="0"/>
              <a:buNone/>
              <a:defRPr sz="1500">
                <a:solidFill>
                  <a:schemeClr val="tx1"/>
                </a:solidFill>
                <a:latin typeface="+mn-lt"/>
                <a:ea typeface="+mn-ea"/>
                <a:cs typeface="+mn-cs"/>
              </a:defRPr>
            </a:lvl1pPr>
            <a:lvl2pPr marL="179388" indent="-177800" algn="l" rtl="0" eaLnBrk="1" fontAlgn="base" hangingPunct="1">
              <a:lnSpc>
                <a:spcPct val="110000"/>
              </a:lnSpc>
              <a:spcBef>
                <a:spcPct val="0"/>
              </a:spcBef>
              <a:spcAft>
                <a:spcPct val="0"/>
              </a:spcAft>
              <a:buClrTx/>
              <a:buChar char="•"/>
              <a:defRPr sz="1500">
                <a:solidFill>
                  <a:srgbClr val="000000"/>
                </a:solidFill>
                <a:latin typeface="+mn-lt"/>
                <a:ea typeface="+mn-ea"/>
              </a:defRPr>
            </a:lvl2pPr>
            <a:lvl3pPr marL="3587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3pPr>
            <a:lvl4pPr marL="534988" indent="-174625" algn="l" rtl="0" eaLnBrk="1" fontAlgn="base" hangingPunct="1">
              <a:lnSpc>
                <a:spcPct val="110000"/>
              </a:lnSpc>
              <a:spcBef>
                <a:spcPct val="0"/>
              </a:spcBef>
              <a:spcAft>
                <a:spcPct val="0"/>
              </a:spcAft>
              <a:buClrTx/>
              <a:buChar char="•"/>
              <a:defRPr sz="1500">
                <a:solidFill>
                  <a:srgbClr val="000000"/>
                </a:solidFill>
                <a:latin typeface="+mn-lt"/>
                <a:ea typeface="+mn-ea"/>
              </a:defRPr>
            </a:lvl4pPr>
            <a:lvl5pPr marL="7143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5pPr>
            <a:lvl6pPr marL="1171575" indent="-177800" algn="l" rtl="0" eaLnBrk="1" fontAlgn="base" hangingPunct="1">
              <a:lnSpc>
                <a:spcPct val="110000"/>
              </a:lnSpc>
              <a:spcBef>
                <a:spcPct val="0"/>
              </a:spcBef>
              <a:spcAft>
                <a:spcPct val="0"/>
              </a:spcAft>
              <a:buChar char="•"/>
              <a:defRPr sz="1600">
                <a:solidFill>
                  <a:schemeClr val="tx1"/>
                </a:solidFill>
                <a:latin typeface="+mn-lt"/>
                <a:ea typeface="+mn-ea"/>
              </a:defRPr>
            </a:lvl6pPr>
            <a:lvl7pPr marL="1628775" indent="-177800" algn="l" rtl="0" eaLnBrk="1" fontAlgn="base" hangingPunct="1">
              <a:lnSpc>
                <a:spcPct val="110000"/>
              </a:lnSpc>
              <a:spcBef>
                <a:spcPct val="0"/>
              </a:spcBef>
              <a:spcAft>
                <a:spcPct val="0"/>
              </a:spcAft>
              <a:buChar char="•"/>
              <a:defRPr sz="1600">
                <a:solidFill>
                  <a:schemeClr val="tx1"/>
                </a:solidFill>
                <a:latin typeface="+mn-lt"/>
                <a:ea typeface="+mn-ea"/>
              </a:defRPr>
            </a:lvl7pPr>
            <a:lvl8pPr marL="2085975" indent="-177800" algn="l" rtl="0" eaLnBrk="1" fontAlgn="base" hangingPunct="1">
              <a:lnSpc>
                <a:spcPct val="110000"/>
              </a:lnSpc>
              <a:spcBef>
                <a:spcPct val="0"/>
              </a:spcBef>
              <a:spcAft>
                <a:spcPct val="0"/>
              </a:spcAft>
              <a:buChar char="•"/>
              <a:defRPr sz="1600">
                <a:solidFill>
                  <a:schemeClr val="tx1"/>
                </a:solidFill>
                <a:latin typeface="+mn-lt"/>
                <a:ea typeface="+mn-ea"/>
              </a:defRPr>
            </a:lvl8pPr>
            <a:lvl9pPr marL="2543175" indent="-177800" algn="l" rtl="0" eaLnBrk="1" fontAlgn="base" hangingPunct="1">
              <a:lnSpc>
                <a:spcPct val="110000"/>
              </a:lnSpc>
              <a:spcBef>
                <a:spcPct val="0"/>
              </a:spcBef>
              <a:spcAft>
                <a:spcPct val="0"/>
              </a:spcAft>
              <a:buChar char="•"/>
              <a:defRPr sz="1600">
                <a:solidFill>
                  <a:schemeClr val="tx1"/>
                </a:solidFill>
                <a:latin typeface="+mn-lt"/>
                <a:ea typeface="+mn-ea"/>
              </a:defRPr>
            </a:lvl9pPr>
          </a:lstStyle>
          <a:p>
            <a:pPr marL="1588" lvl="1" indent="0" algn="ctr">
              <a:buNone/>
            </a:pPr>
            <a:r>
              <a:rPr lang="de-AT" sz="800" b="1" kern="0" dirty="0">
                <a:solidFill>
                  <a:schemeClr val="tx2">
                    <a:lumMod val="50000"/>
                  </a:schemeClr>
                </a:solidFill>
              </a:rPr>
              <a:t>Taylorreihen-Approximation 1. Ordnung der Pegel-Energieinhaltskurve</a:t>
            </a:r>
          </a:p>
          <a:p>
            <a:pPr marL="1588" lvl="1" indent="0" algn="ctr">
              <a:buNone/>
            </a:pPr>
            <a:r>
              <a:rPr lang="de-AT" sz="800" b="1" kern="0" dirty="0">
                <a:solidFill>
                  <a:schemeClr val="bg2"/>
                </a:solidFill>
              </a:rPr>
              <a:t> </a:t>
            </a:r>
            <a:endParaRPr lang="de-AT" kern="0" dirty="0"/>
          </a:p>
        </p:txBody>
      </p:sp>
      <p:pic>
        <p:nvPicPr>
          <p:cNvPr id="3" name="Grafik 2"/>
          <p:cNvPicPr>
            <a:picLocks noChangeAspect="1"/>
          </p:cNvPicPr>
          <p:nvPr/>
        </p:nvPicPr>
        <p:blipFill>
          <a:blip r:embed="rId4"/>
          <a:stretch>
            <a:fillRect/>
          </a:stretch>
        </p:blipFill>
        <p:spPr>
          <a:xfrm>
            <a:off x="5054593" y="1966243"/>
            <a:ext cx="3391688" cy="3403198"/>
          </a:xfrm>
          <a:prstGeom prst="rect">
            <a:avLst/>
          </a:prstGeom>
        </p:spPr>
      </p:pic>
    </p:spTree>
    <p:extLst>
      <p:ext uri="{BB962C8B-B14F-4D97-AF65-F5344CB8AC3E}">
        <p14:creationId xmlns:p14="http://schemas.microsoft.com/office/powerpoint/2010/main" val="3915109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hteck 10"/>
          <p:cNvSpPr/>
          <p:nvPr/>
        </p:nvSpPr>
        <p:spPr bwMode="auto">
          <a:xfrm>
            <a:off x="340857" y="1951070"/>
            <a:ext cx="8359775" cy="3785670"/>
          </a:xfrm>
          <a:prstGeom prst="rect">
            <a:avLst/>
          </a:prstGeom>
          <a:solidFill>
            <a:schemeClr val="tx2">
              <a:lumMod val="50000"/>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1588" lvl="1" indent="0">
              <a:buNone/>
            </a:pPr>
            <a:endParaRPr lang="de-AT" sz="1100" dirty="0"/>
          </a:p>
        </p:txBody>
      </p:sp>
      <p:sp>
        <p:nvSpPr>
          <p:cNvPr id="10" name="Rechteck 9"/>
          <p:cNvSpPr/>
          <p:nvPr/>
        </p:nvSpPr>
        <p:spPr bwMode="auto">
          <a:xfrm>
            <a:off x="463299" y="2576462"/>
            <a:ext cx="8115925" cy="294579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a:ln>
                <a:noFill/>
              </a:ln>
              <a:solidFill>
                <a:schemeClr val="tx1"/>
              </a:solidFill>
              <a:effectLst/>
              <a:latin typeface="Arial" charset="0"/>
              <a:ea typeface="MS PGothic" pitchFamily="34" charset="-128"/>
            </a:endParaRPr>
          </a:p>
        </p:txBody>
      </p:sp>
      <p:sp>
        <p:nvSpPr>
          <p:cNvPr id="8" name="Rechteck 7"/>
          <p:cNvSpPr/>
          <p:nvPr/>
        </p:nvSpPr>
        <p:spPr bwMode="auto">
          <a:xfrm>
            <a:off x="340857" y="1150366"/>
            <a:ext cx="8412617" cy="612416"/>
          </a:xfrm>
          <a:prstGeom prst="rect">
            <a:avLst/>
          </a:prstGeom>
          <a:solidFill>
            <a:schemeClr val="tx2">
              <a:lumMod val="50000"/>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9" name="Titel 1"/>
          <p:cNvSpPr txBox="1">
            <a:spLocks/>
          </p:cNvSpPr>
          <p:nvPr/>
        </p:nvSpPr>
        <p:spPr bwMode="auto">
          <a:xfrm>
            <a:off x="352425" y="1323672"/>
            <a:ext cx="8316738" cy="282129"/>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txBody>
          <a:bodyPr vert="horz" wrap="square" lIns="0" tIns="0" rIns="0" bIns="0" numCol="1" anchor="t" anchorCtr="0" compatLnSpc="1">
            <a:prstTxWarp prst="textNoShape">
              <a:avLst/>
            </a:prstTxWarp>
            <a:spAutoFit/>
          </a:bodyPr>
          <a:lstStyle>
            <a:lvl1pPr algn="l" rtl="0" eaLnBrk="1" fontAlgn="base" hangingPunct="1">
              <a:lnSpc>
                <a:spcPts val="2200"/>
              </a:lnSpc>
              <a:spcBef>
                <a:spcPct val="0"/>
              </a:spcBef>
              <a:spcAft>
                <a:spcPct val="0"/>
              </a:spcAft>
              <a:defRPr sz="2200">
                <a:solidFill>
                  <a:schemeClr val="tx1"/>
                </a:solidFill>
                <a:latin typeface="+mj-lt"/>
                <a:ea typeface="+mj-ea"/>
                <a:cs typeface="+mj-cs"/>
              </a:defRPr>
            </a:lvl1pPr>
            <a:lvl2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2pPr>
            <a:lvl3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3pPr>
            <a:lvl4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4pPr>
            <a:lvl5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5pPr>
            <a:lvl6pPr marL="4572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6pPr>
            <a:lvl7pPr marL="9144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7pPr>
            <a:lvl8pPr marL="13716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8pPr>
            <a:lvl9pPr marL="18288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9pPr>
          </a:lstStyle>
          <a:p>
            <a:pPr algn="ctr"/>
            <a:r>
              <a:rPr lang="de-AT" sz="1800" b="1" kern="0" dirty="0">
                <a:solidFill>
                  <a:schemeClr val="tx2">
                    <a:lumMod val="50000"/>
                  </a:schemeClr>
                </a:solidFill>
              </a:rPr>
              <a:t>Modellierung: SLP-Algorithmus für Nicht-lineare Programme (3) </a:t>
            </a:r>
          </a:p>
        </p:txBody>
      </p:sp>
      <p:sp>
        <p:nvSpPr>
          <p:cNvPr id="3" name="Inhaltsplatzhalter 2"/>
          <p:cNvSpPr>
            <a:spLocks noGrp="1"/>
          </p:cNvSpPr>
          <p:nvPr>
            <p:ph idx="1"/>
          </p:nvPr>
        </p:nvSpPr>
        <p:spPr>
          <a:xfrm>
            <a:off x="650821" y="2684042"/>
            <a:ext cx="7790570" cy="2739609"/>
          </a:xfrm>
        </p:spPr>
        <p:txBody>
          <a:bodyPr/>
          <a:lstStyle/>
          <a:p>
            <a:pPr marL="285750" indent="-285750">
              <a:buFont typeface="Arial" panose="020B0604020202020204" pitchFamily="34" charset="0"/>
              <a:buChar char="•"/>
            </a:pPr>
            <a:r>
              <a:rPr lang="de-AT" sz="1100" b="1" dirty="0">
                <a:solidFill>
                  <a:schemeClr val="tx2">
                    <a:lumMod val="50000"/>
                  </a:schemeClr>
                </a:solidFill>
              </a:rPr>
              <a:t>1. Initialisierung: </a:t>
            </a:r>
          </a:p>
          <a:p>
            <a:pPr marL="285750" indent="-285750">
              <a:buFont typeface="Arial" panose="020B0604020202020204" pitchFamily="34" charset="0"/>
              <a:buChar char="•"/>
            </a:pPr>
            <a:endParaRPr lang="de-AT" sz="200" b="1" dirty="0">
              <a:solidFill>
                <a:schemeClr val="bg2"/>
              </a:solidFill>
            </a:endParaRPr>
          </a:p>
          <a:p>
            <a:pPr marL="285750" indent="-285750">
              <a:buFont typeface="Arial" panose="020B0604020202020204" pitchFamily="34" charset="0"/>
              <a:buChar char="•"/>
            </a:pPr>
            <a:endParaRPr lang="de-AT" sz="200" b="1" dirty="0">
              <a:solidFill>
                <a:schemeClr val="bg2"/>
              </a:solidFill>
            </a:endParaRPr>
          </a:p>
          <a:p>
            <a:pPr marL="357188" lvl="3" indent="0">
              <a:buNone/>
            </a:pPr>
            <a:r>
              <a:rPr lang="de-AT" sz="1100" dirty="0"/>
              <a:t>Festlegen einer zulässigen Startlösung für den Pegelstand, z.B. der für jeden Zeitpunkt der mittlere Pegelstand aus Absenk- und </a:t>
            </a:r>
            <a:r>
              <a:rPr lang="de-AT" sz="1100" dirty="0" err="1"/>
              <a:t>Stauziel</a:t>
            </a:r>
            <a:r>
              <a:rPr lang="de-AT" sz="1100" dirty="0"/>
              <a:t>.</a:t>
            </a:r>
          </a:p>
          <a:p>
            <a:pPr marL="357188" lvl="3" indent="0">
              <a:buNone/>
            </a:pPr>
            <a:endParaRPr lang="de-AT" sz="1100" dirty="0"/>
          </a:p>
          <a:p>
            <a:endParaRPr lang="de-AT" sz="200" b="1" dirty="0">
              <a:solidFill>
                <a:schemeClr val="tx2">
                  <a:lumMod val="50000"/>
                </a:schemeClr>
              </a:solidFill>
            </a:endParaRPr>
          </a:p>
          <a:p>
            <a:pPr marL="285750" indent="-285750">
              <a:buFont typeface="Arial" panose="020B0604020202020204" pitchFamily="34" charset="0"/>
              <a:buChar char="•"/>
            </a:pPr>
            <a:r>
              <a:rPr lang="de-AT" sz="1100" b="1" dirty="0">
                <a:solidFill>
                  <a:schemeClr val="tx2">
                    <a:lumMod val="50000"/>
                  </a:schemeClr>
                </a:solidFill>
              </a:rPr>
              <a:t>2. Iterationen:</a:t>
            </a:r>
          </a:p>
          <a:p>
            <a:endParaRPr lang="de-AT" sz="200" b="1" dirty="0">
              <a:solidFill>
                <a:schemeClr val="bg2"/>
              </a:solidFill>
            </a:endParaRPr>
          </a:p>
          <a:p>
            <a:pPr marL="285750" indent="-285750">
              <a:buFont typeface="Arial" panose="020B0604020202020204" pitchFamily="34" charset="0"/>
              <a:buChar char="•"/>
            </a:pPr>
            <a:endParaRPr lang="de-AT" sz="200" b="1" dirty="0">
              <a:solidFill>
                <a:schemeClr val="bg2"/>
              </a:solidFill>
            </a:endParaRPr>
          </a:p>
          <a:p>
            <a:pPr marL="644525" lvl="2" indent="-285750">
              <a:buFont typeface="Arial" panose="020B0604020202020204" pitchFamily="34" charset="0"/>
              <a:buChar char="•"/>
            </a:pPr>
            <a:r>
              <a:rPr lang="de-AT" sz="1100" dirty="0">
                <a:solidFill>
                  <a:schemeClr val="tx2">
                    <a:lumMod val="50000"/>
                  </a:schemeClr>
                </a:solidFill>
              </a:rPr>
              <a:t>I. Berechnen der Parameter: </a:t>
            </a:r>
          </a:p>
          <a:p>
            <a:pPr marL="820738" lvl="3" indent="-285750">
              <a:buFont typeface="Arial" panose="020B0604020202020204" pitchFamily="34" charset="0"/>
              <a:buChar char="•"/>
            </a:pPr>
            <a:r>
              <a:rPr lang="de-AT" sz="1100" dirty="0">
                <a:solidFill>
                  <a:schemeClr val="tx1"/>
                </a:solidFill>
              </a:rPr>
              <a:t>Pegelstand bei Energieinhalt aus vorangegangen Iteration:</a:t>
            </a:r>
          </a:p>
          <a:p>
            <a:pPr lvl="3" indent="0">
              <a:buNone/>
            </a:pPr>
            <a:r>
              <a:rPr lang="de-AT" sz="1100" dirty="0"/>
              <a:t>	Auswertung der Umkehrfunktion der Polynomfunktion von Seite 5, z.B. mit dem </a:t>
            </a:r>
            <a:r>
              <a:rPr lang="de-AT" sz="1100" dirty="0" err="1"/>
              <a:t>Bisektionsverfahren</a:t>
            </a:r>
            <a:r>
              <a:rPr lang="de-AT" sz="1100" dirty="0"/>
              <a:t>.</a:t>
            </a:r>
          </a:p>
          <a:p>
            <a:pPr marL="820738" lvl="3" indent="-285750">
              <a:buFont typeface="Arial" panose="020B0604020202020204" pitchFamily="34" charset="0"/>
              <a:buChar char="•"/>
            </a:pPr>
            <a:r>
              <a:rPr lang="de-AT" sz="1100" dirty="0">
                <a:solidFill>
                  <a:schemeClr val="tx1"/>
                </a:solidFill>
              </a:rPr>
              <a:t>Ableitung des Pegelstands beim Energieinhalt aus vorangegangen Iteration: </a:t>
            </a:r>
          </a:p>
          <a:p>
            <a:pPr lvl="3" indent="0">
              <a:buNone/>
            </a:pPr>
            <a:r>
              <a:rPr lang="de-AT" sz="1100" dirty="0">
                <a:solidFill>
                  <a:schemeClr val="tx1"/>
                </a:solidFill>
              </a:rPr>
              <a:t>	</a:t>
            </a:r>
            <a:r>
              <a:rPr lang="de-AT" sz="1100" dirty="0"/>
              <a:t>Kann mittels Umkehrregel und der Polynomfunktion von Seite 5 ausgewertet werden.</a:t>
            </a:r>
          </a:p>
          <a:p>
            <a:pPr marL="644525" lvl="2" indent="-285750">
              <a:buFont typeface="Arial" panose="020B0604020202020204" pitchFamily="34" charset="0"/>
              <a:buChar char="•"/>
            </a:pPr>
            <a:r>
              <a:rPr lang="de-AT" sz="1100" dirty="0">
                <a:solidFill>
                  <a:schemeClr val="tx2">
                    <a:lumMod val="50000"/>
                  </a:schemeClr>
                </a:solidFill>
              </a:rPr>
              <a:t>II. Erstellen und Lösen des Linearen Problems mittels Solver in GAMS. </a:t>
            </a:r>
          </a:p>
          <a:p>
            <a:pPr lvl="2" indent="0">
              <a:buNone/>
            </a:pPr>
            <a:endParaRPr lang="de-AT" sz="800" dirty="0">
              <a:solidFill>
                <a:schemeClr val="tx2"/>
              </a:solidFill>
            </a:endParaRPr>
          </a:p>
          <a:p>
            <a:pPr marL="285750" indent="-285750">
              <a:buFont typeface="Arial" panose="020B0604020202020204" pitchFamily="34" charset="0"/>
              <a:buChar char="•"/>
            </a:pPr>
            <a:endParaRPr lang="de-AT" sz="200" dirty="0"/>
          </a:p>
          <a:p>
            <a:pPr marL="285750" indent="-285750">
              <a:buFont typeface="Arial" panose="020B0604020202020204" pitchFamily="34" charset="0"/>
              <a:buChar char="•"/>
            </a:pPr>
            <a:r>
              <a:rPr lang="de-AT" sz="1100" b="1" dirty="0">
                <a:solidFill>
                  <a:schemeClr val="tx2">
                    <a:lumMod val="50000"/>
                  </a:schemeClr>
                </a:solidFill>
              </a:rPr>
              <a:t>3. Abbruch der Iterationen:</a:t>
            </a:r>
          </a:p>
          <a:p>
            <a:pPr marL="285750" indent="-285750">
              <a:buFont typeface="Arial" panose="020B0604020202020204" pitchFamily="34" charset="0"/>
              <a:buChar char="•"/>
            </a:pPr>
            <a:endParaRPr lang="de-AT" sz="200" dirty="0"/>
          </a:p>
          <a:p>
            <a:r>
              <a:rPr lang="de-AT" sz="1100" dirty="0"/>
              <a:t>      Abbruch, wenn z.B. 5 Iterationen durchlaufen wurden.</a:t>
            </a:r>
          </a:p>
          <a:p>
            <a:pPr marL="285750" indent="-285750">
              <a:buFont typeface="Arial" panose="020B0604020202020204" pitchFamily="34" charset="0"/>
              <a:buChar char="•"/>
            </a:pPr>
            <a:endParaRPr lang="de-AT" dirty="0"/>
          </a:p>
        </p:txBody>
      </p:sp>
      <p:sp>
        <p:nvSpPr>
          <p:cNvPr id="4" name="Datumsplatzhalter 3"/>
          <p:cNvSpPr>
            <a:spLocks noGrp="1"/>
          </p:cNvSpPr>
          <p:nvPr>
            <p:ph type="dt" sz="half" idx="10"/>
          </p:nvPr>
        </p:nvSpPr>
        <p:spPr/>
        <p:txBody>
          <a:bodyPr/>
          <a:lstStyle/>
          <a:p>
            <a:r>
              <a:rPr lang="de-DE"/>
              <a:t>13.12.2024</a:t>
            </a:r>
          </a:p>
        </p:txBody>
      </p:sp>
      <p:sp>
        <p:nvSpPr>
          <p:cNvPr id="6" name="Fußzeilenplatzhalter 5"/>
          <p:cNvSpPr>
            <a:spLocks noGrp="1"/>
          </p:cNvSpPr>
          <p:nvPr>
            <p:ph type="ftr" sz="quarter" idx="12"/>
          </p:nvPr>
        </p:nvSpPr>
        <p:spPr/>
        <p:txBody>
          <a:bodyPr/>
          <a:lstStyle/>
          <a:p>
            <a:r>
              <a:rPr lang="de-DE"/>
              <a:t>Technische Modellierung - Teil II</a:t>
            </a:r>
          </a:p>
        </p:txBody>
      </p:sp>
      <p:sp>
        <p:nvSpPr>
          <p:cNvPr id="5" name="Foliennummernplatzhalter 4"/>
          <p:cNvSpPr>
            <a:spLocks noGrp="1"/>
          </p:cNvSpPr>
          <p:nvPr>
            <p:ph type="sldNum" sz="quarter" idx="11"/>
          </p:nvPr>
        </p:nvSpPr>
        <p:spPr/>
        <p:txBody>
          <a:bodyPr/>
          <a:lstStyle/>
          <a:p>
            <a:pPr algn="r"/>
            <a:r>
              <a:rPr lang="de-DE"/>
              <a:t>Seite </a:t>
            </a:r>
            <a:fld id="{DA7C5908-43A2-4734-906C-248E75A07F0B}" type="slidenum">
              <a:rPr lang="de-DE" smtClean="0"/>
              <a:pPr algn="r"/>
              <a:t>8</a:t>
            </a:fld>
            <a:endParaRPr lang="de-DE" dirty="0"/>
          </a:p>
        </p:txBody>
      </p:sp>
      <p:sp>
        <p:nvSpPr>
          <p:cNvPr id="12" name="Rechteck 11"/>
          <p:cNvSpPr/>
          <p:nvPr/>
        </p:nvSpPr>
        <p:spPr>
          <a:xfrm>
            <a:off x="412751" y="2128022"/>
            <a:ext cx="8256412" cy="307777"/>
          </a:xfrm>
          <a:prstGeom prst="rect">
            <a:avLst/>
          </a:prstGeom>
        </p:spPr>
        <p:txBody>
          <a:bodyPr wrap="square">
            <a:spAutoFit/>
          </a:bodyPr>
          <a:lstStyle/>
          <a:p>
            <a:pPr algn="ctr"/>
            <a:r>
              <a:rPr lang="de-AT" sz="1400" b="1" kern="0" dirty="0">
                <a:solidFill>
                  <a:schemeClr val="tx2">
                    <a:lumMod val="50000"/>
                  </a:schemeClr>
                </a:solidFill>
              </a:rPr>
              <a:t>Pseudo-Code</a:t>
            </a:r>
            <a:endParaRPr lang="de-AT" sz="1400" dirty="0"/>
          </a:p>
        </p:txBody>
      </p:sp>
    </p:spTree>
    <p:extLst>
      <p:ext uri="{BB962C8B-B14F-4D97-AF65-F5344CB8AC3E}">
        <p14:creationId xmlns:p14="http://schemas.microsoft.com/office/powerpoint/2010/main" val="1482777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AT" dirty="0"/>
              <a:t>Aufgabenstellung</a:t>
            </a:r>
          </a:p>
        </p:txBody>
      </p:sp>
      <p:sp>
        <p:nvSpPr>
          <p:cNvPr id="3" name="Untertitel 2"/>
          <p:cNvSpPr>
            <a:spLocks noGrp="1"/>
          </p:cNvSpPr>
          <p:nvPr>
            <p:ph type="subTitle" idx="1"/>
          </p:nvPr>
        </p:nvSpPr>
        <p:spPr>
          <a:xfrm>
            <a:off x="432000" y="2175435"/>
            <a:ext cx="6861175" cy="923330"/>
          </a:xfrm>
        </p:spPr>
        <p:txBody>
          <a:bodyPr/>
          <a:lstStyle/>
          <a:p>
            <a:r>
              <a:rPr lang="de-AT" dirty="0">
                <a:solidFill>
                  <a:schemeClr val="tx2"/>
                </a:solidFill>
              </a:rPr>
              <a:t>Ermittlung Wasserwerte und Ziel-Inhalte eines Jahresspeichers</a:t>
            </a:r>
          </a:p>
        </p:txBody>
      </p:sp>
      <p:sp>
        <p:nvSpPr>
          <p:cNvPr id="6" name="Textplatzhalter 5"/>
          <p:cNvSpPr>
            <a:spLocks noGrp="1"/>
          </p:cNvSpPr>
          <p:nvPr>
            <p:ph type="body" sz="quarter" idx="10"/>
          </p:nvPr>
        </p:nvSpPr>
        <p:spPr>
          <a:xfrm>
            <a:off x="425450" y="4219575"/>
            <a:ext cx="4052888" cy="234231"/>
          </a:xfrm>
        </p:spPr>
        <p:txBody>
          <a:bodyPr/>
          <a:lstStyle/>
          <a:p>
            <a:r>
              <a:rPr lang="de-AT" dirty="0"/>
              <a:t>Dr. Nikolaus Rab, 13. Jänner 2024</a:t>
            </a:r>
          </a:p>
        </p:txBody>
      </p:sp>
      <p:sp>
        <p:nvSpPr>
          <p:cNvPr id="4" name="Fußzeilenplatzhalter 3"/>
          <p:cNvSpPr>
            <a:spLocks noGrp="1"/>
          </p:cNvSpPr>
          <p:nvPr>
            <p:ph type="ftr" sz="quarter" idx="12"/>
          </p:nvPr>
        </p:nvSpPr>
        <p:spPr/>
        <p:txBody>
          <a:bodyPr/>
          <a:lstStyle/>
          <a:p>
            <a:pPr eaLnBrk="0" fontAlgn="base" hangingPunct="0">
              <a:spcBef>
                <a:spcPct val="0"/>
              </a:spcBef>
              <a:spcAft>
                <a:spcPct val="0"/>
              </a:spcAft>
            </a:pPr>
            <a:r>
              <a:rPr lang="de-AT"/>
              <a:t>Technische Modellierung - Teil II</a:t>
            </a:r>
            <a:endParaRPr lang="de-AT" dirty="0"/>
          </a:p>
        </p:txBody>
      </p:sp>
    </p:spTree>
    <p:extLst>
      <p:ext uri="{BB962C8B-B14F-4D97-AF65-F5344CB8AC3E}">
        <p14:creationId xmlns:p14="http://schemas.microsoft.com/office/powerpoint/2010/main" val="228034281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YK1NHJkhd0WUXLMf1L4haQ"/>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2bW8mZ6CnUyTnewP49HWOg"/>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xmUnPF2.gkibkq6cgUku7g"/>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TZIc.X0fH0SRNrpi.lJLEw"/>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xz68BizIyEe44a_gi8PRqA"/>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t4DvGkV220m8FdOmObMXoQ"/>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12IDyG9df06SBQDVpvG.NA"/>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nxCeLc_sDkOjbQdVI_h_O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XeTb4t4ZHUaO_09rjBycHg"/>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sF8uaCt6ZE6FtgoWz8pHTw"/>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2jOqYVWiA0y2j4nLjV7tDQ"/>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KmzUy6oJWkapjURF5P2lkg"/>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_Hv2gudkl0m_NAuL5u5fJA"/>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bgX.Eby570uGkuiOyqGz1A"/>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lPTEzlHXGk673SU9fnPxGQ"/>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FZHo6Xk62EuwH35BTh4SY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WoyC3GCibEe1QS6ScHCZXg"/>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z.FwcyX.Z0uCMG5L0o4vdg"/>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0ZCmC2msak2uOrxMdhdOqA"/>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LaKr_KORAUeyZxUB0E437w"/>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pF18Y3TUrBU.hTorFiv.jtg"/>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qXkb33lQekqtu9.8rdM4qQ"/>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p.zrdQLQh4U6PKgKfRArrMw"/>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FZHo6Xk62EuwH35BTh4SY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FwcyX.Z0uCMG5L0o4vd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WoyC3GCibEe1QS6ScHCZX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lPTEzlHXGk673SU9fnPxG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o6WIpOb100ycHLUQJP8pt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FZHo6Xk62EuwH35BTh4SY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z.FwcyX.Z0uCMG5L0o4vd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5KucvLjT6EelJnaC.HzwQ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LQGVND6l1kCiNQbmOawYw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_LTsOxKSxEOKPX1k8x0y7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aO5OR8HrpU.KkZHqyf.Is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lPTEzlHXGk673SU9fnPxG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SWqOAE3VYUGH731e.lYdC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FZHo6Xk62EuwH35BTh4SY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z.FwcyX.Z0uCMG5L0o4vdg"/>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5KucvLjT6EelJnaC.HzwQ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LFqS1PJ01keIQmf7..IRo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LQGVND6l1kCiNQbmOawYw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_LTsOxKSxEOKPX1k8x0y7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aO5OR8HrpU.KkZHqyf.Is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55XG3O5JQEixivAZ1kEPN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5KucvLjT6EelJnaC.HzwQw"/>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LFqS1PJ01keIQmf7..IRow"/>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LQGVND6l1kCiNQbmOawYww"/>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_LTsOxKSxEOKPX1k8x0y7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aO5OR8HrpU.KkZHqyf.Is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zhgthRMqzU.9K5dVbIXSA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5KucvLjT6EelJnaC.HzwQ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Rq.NjdGUp0SeYakMWQKP.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LFqS1PJ01keIQmf7..IRo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LQGVND6l1kCiNQbmOawYw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_LTsOxKSxEOKPX1k8x0y7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aO5OR8HrpU.KkZHqyf.Is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5KucvLjT6EelJnaC.HzwQ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LFqS1PJ01keIQmf7..IRow"/>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LQGVND6l1kCiNQbmOawYww"/>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_LTsOxKSxEOKPX1k8x0y7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LRY6z0V2EejpNwUVMMp0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aO5OR8HrpU.KkZHqyf.Is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zhgthRMqzU.9K5dVbIXSA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lbBHvc5GOEKOxk8MZ4C96g"/>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5KucvLjT6EelJnaC.HzwQw"/>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f1u3.sjXjEiAKoSFCzq6sg"/>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LQGVND6l1kCiNQbmOawYww"/>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_LTsOxKSxEOKPX1k8x0y7A"/>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aO5OR8HrpU.KkZHqyf.Is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g9Qxs2Mp9EqunXv9LaBU0g"/>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fBXD7Ue.mk6fS3hWuIYe0A"/>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Sd8UNOZ_cUyZ1xo.a9dyM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klYW1H4f.EinCevQRKmeNQ"/>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cu8wwuRtFEKFr2DL41yslg"/>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5KucvLjT6EelJnaC.HzwQw"/>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LQGVND6l1kCiNQbmOawYww"/>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_LTsOxKSxEOKPX1k8x0y7A"/>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aO5OR8HrpU.KkZHqyf.Is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A5DnRyo6vEeHms9Cda5H_g"/>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fBXD7Ue.mk6fS3hWuIYe0A"/>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oTJ7S.EnKUygq0Fr0WnGFQ"/>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lbBHvc5GOEKOxk8MZ4C96g"/>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lbBHvc5GOEKOxk8MZ4C96g"/>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gcKIFlVT0uF.aRsTU4CSg"/>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MUqulFca_0aUlawycZtFiw"/>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nSCU2bpar0yGOGYF8uA3WA"/>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30J71EVWLUe8Ar2f70OBTg"/>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uQAYZ7DzJk6oN9l_inuUdA"/>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GMOP2kAghEmcxbPn8foUig"/>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74RGlMqKw0m4sTKQmijlvA"/>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Q5mlWQm.I0SBwByB24kcLw"/>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oDio3gO_8EuiFK2TA3n1SQ"/>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2Rd3GPrXkeMCS0K5HJT2w"/>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NAfPo4y6D0uVZVhbX2HTdw"/>
</p:tagLst>
</file>

<file path=ppt/theme/theme1.xml><?xml version="1.0" encoding="utf-8"?>
<a:theme xmlns:a="http://schemas.openxmlformats.org/drawingml/2006/main" name="VERBUND">
  <a:themeElements>
    <a:clrScheme name="Verbund">
      <a:dk1>
        <a:srgbClr val="000000"/>
      </a:dk1>
      <a:lt1>
        <a:srgbClr val="FFFFFF"/>
      </a:lt1>
      <a:dk2>
        <a:srgbClr val="00A4C7"/>
      </a:dk2>
      <a:lt2>
        <a:srgbClr val="00488E"/>
      </a:lt2>
      <a:accent1>
        <a:srgbClr val="4D4D4D"/>
      </a:accent1>
      <a:accent2>
        <a:srgbClr val="999999"/>
      </a:accent2>
      <a:accent3>
        <a:srgbClr val="CCCCCC"/>
      </a:accent3>
      <a:accent4>
        <a:srgbClr val="4D4D4D"/>
      </a:accent4>
      <a:accent5>
        <a:srgbClr val="999999"/>
      </a:accent5>
      <a:accent6>
        <a:srgbClr val="CCCCCC"/>
      </a:accent6>
      <a:hlink>
        <a:srgbClr val="CCCCCC"/>
      </a:hlink>
      <a:folHlink>
        <a:srgbClr val="00A4C7"/>
      </a:folHlink>
    </a:clrScheme>
    <a:fontScheme name="Verbund">
      <a:majorFont>
        <a:latin typeface="Arial"/>
        <a:ea typeface="MS PGothic"/>
        <a:cs typeface=""/>
      </a:majorFont>
      <a:minorFont>
        <a:latin typeface="Arial"/>
        <a:ea typeface="MS PGothic"/>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9525" cap="flat" cmpd="sng" algn="ctr">
          <a:solidFill>
            <a:schemeClr val="tx1"/>
          </a:solidFill>
          <a:prstDash val="solid"/>
          <a:round/>
          <a:headEnd type="none" w="med" len="med"/>
          <a:tailEnd type="none" w="med" len="med"/>
        </a:ln>
        <a:effectLst/>
      </a:spPr>
      <a:bodyPr vert="horz" wrap="square" lIns="91440" tIns="45720" rIns="91440" bIns="45720" numCol="1" rtlCol="0"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sz="1500" b="0" i="0" u="none" strike="noStrike" cap="none" normalizeH="0" baseline="0" dirty="0" err="1" smtClean="0">
            <a:ln>
              <a:noFill/>
            </a:ln>
            <a:solidFill>
              <a:schemeClr val="tx1"/>
            </a:solidFill>
            <a:effectLst/>
            <a:latin typeface="Arial" charset="0"/>
            <a:ea typeface="MS PGothic" pitchFamily="34" charset="-128"/>
          </a:defRPr>
        </a:defPPr>
      </a:lstStyle>
    </a:spDef>
    <a:lnDef>
      <a:spPr bwMode="auto">
        <a:xfrm>
          <a:off x="0" y="0"/>
          <a:ext cx="1" cy="1"/>
        </a:xfrm>
        <a:custGeom>
          <a:avLst/>
          <a:gdLst/>
          <a:ahLst/>
          <a:cxnLst/>
          <a:rect l="0" t="0" r="0" b="0"/>
          <a:pathLst/>
        </a:custGeom>
        <a:solidFill>
          <a:srgbClr val="4AADBB"/>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de-AT" sz="1600" b="0" i="0" u="none" strike="noStrike" cap="none" normalizeH="0" baseline="0" smtClean="0">
            <a:ln>
              <a:noFill/>
            </a:ln>
            <a:solidFill>
              <a:schemeClr val="tx1"/>
            </a:solidFill>
            <a:effectLst/>
            <a:latin typeface="Arial" charset="0"/>
            <a:ea typeface="MS PGothic" pitchFamily="34" charset="-128"/>
          </a:defRPr>
        </a:defPPr>
      </a:lstStyle>
    </a:lnDef>
    <a:txDef>
      <a:spPr>
        <a:noFill/>
      </a:spPr>
      <a:bodyPr wrap="none" lIns="0" tIns="0" rIns="0" bIns="0" rtlCol="0">
        <a:spAutoFit/>
      </a:bodyPr>
      <a:lstStyle>
        <a:defPPr>
          <a:lnSpc>
            <a:spcPct val="110000"/>
          </a:lnSpc>
          <a:defRPr sz="1500" dirty="0" err="1" smtClean="0"/>
        </a:defPPr>
      </a:lstStyle>
    </a:tx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0</TotalTime>
  <Words>1028</Words>
  <Application>Microsoft Office PowerPoint</Application>
  <PresentationFormat>Bildschirmpräsentation (4:3)</PresentationFormat>
  <Paragraphs>172</Paragraphs>
  <Slides>10</Slides>
  <Notes>0</Notes>
  <HiddenSlides>0</HiddenSlides>
  <MMClips>0</MMClips>
  <ScaleCrop>false</ScaleCrop>
  <HeadingPairs>
    <vt:vector size="8" baseType="variant">
      <vt:variant>
        <vt:lpstr>Verwendete Schriftarten</vt:lpstr>
      </vt:variant>
      <vt:variant>
        <vt:i4>4</vt:i4>
      </vt:variant>
      <vt:variant>
        <vt:lpstr>Design</vt:lpstr>
      </vt:variant>
      <vt:variant>
        <vt:i4>1</vt:i4>
      </vt:variant>
      <vt:variant>
        <vt:lpstr>Eingebettete OLE-Server</vt:lpstr>
      </vt:variant>
      <vt:variant>
        <vt:i4>2</vt:i4>
      </vt:variant>
      <vt:variant>
        <vt:lpstr>Folientitel</vt:lpstr>
      </vt:variant>
      <vt:variant>
        <vt:i4>10</vt:i4>
      </vt:variant>
    </vt:vector>
  </HeadingPairs>
  <TitlesOfParts>
    <vt:vector size="17" baseType="lpstr">
      <vt:lpstr>Arial</vt:lpstr>
      <vt:lpstr>Calibri</vt:lpstr>
      <vt:lpstr>Cambria Math</vt:lpstr>
      <vt:lpstr>Georgia</vt:lpstr>
      <vt:lpstr>VERBUND</vt:lpstr>
      <vt:lpstr>think-cell Folie</vt:lpstr>
      <vt:lpstr>think-cell Slide</vt:lpstr>
      <vt:lpstr>Long-term hydro scheduling problem </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Aufgabenstellung</vt:lpstr>
      <vt:lpstr>PowerPoint-Präsentation</vt:lpstr>
    </vt:vector>
  </TitlesOfParts>
  <Company>VERBUND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Technische Modellierung</dc:title>
  <dc:creator>Rab Nikolaus</dc:creator>
  <cp:lastModifiedBy>Rab Nikolaus</cp:lastModifiedBy>
  <cp:revision>258</cp:revision>
  <cp:lastPrinted>2018-12-13T17:56:26Z</cp:lastPrinted>
  <dcterms:created xsi:type="dcterms:W3CDTF">2017-12-12T14:15:48Z</dcterms:created>
  <dcterms:modified xsi:type="dcterms:W3CDTF">2024-12-12T19:16:57Z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d966005-d7ca-48e9-93b3-1b2e218dc777_Enabled">
    <vt:lpwstr>true</vt:lpwstr>
  </property>
  <property fmtid="{D5CDD505-2E9C-101B-9397-08002B2CF9AE}" pid="3" name="MSIP_Label_8d966005-d7ca-48e9-93b3-1b2e218dc777_SetDate">
    <vt:lpwstr>2024-12-12T19:13:59Z</vt:lpwstr>
  </property>
  <property fmtid="{D5CDD505-2E9C-101B-9397-08002B2CF9AE}" pid="4" name="MSIP_Label_8d966005-d7ca-48e9-93b3-1b2e218dc777_Method">
    <vt:lpwstr>Standard</vt:lpwstr>
  </property>
  <property fmtid="{D5CDD505-2E9C-101B-9397-08002B2CF9AE}" pid="5" name="MSIP_Label_8d966005-d7ca-48e9-93b3-1b2e218dc777_Name">
    <vt:lpwstr>PoC_Files_Testgroup</vt:lpwstr>
  </property>
  <property fmtid="{D5CDD505-2E9C-101B-9397-08002B2CF9AE}" pid="6" name="MSIP_Label_8d966005-d7ca-48e9-93b3-1b2e218dc777_SiteId">
    <vt:lpwstr>5f051d9d-1c64-4baf-b3e7-7e79225f69f3</vt:lpwstr>
  </property>
  <property fmtid="{D5CDD505-2E9C-101B-9397-08002B2CF9AE}" pid="7" name="MSIP_Label_8d966005-d7ca-48e9-93b3-1b2e218dc777_ActionId">
    <vt:lpwstr>c0028ad1-137e-4e32-a0d4-4abaa88993f3</vt:lpwstr>
  </property>
  <property fmtid="{D5CDD505-2E9C-101B-9397-08002B2CF9AE}" pid="8" name="MSIP_Label_8d966005-d7ca-48e9-93b3-1b2e218dc777_ContentBits">
    <vt:lpwstr>2</vt:lpwstr>
  </property>
  <property fmtid="{D5CDD505-2E9C-101B-9397-08002B2CF9AE}" pid="9" name="ClassificationContentMarkingFooterLocations">
    <vt:lpwstr>VERBUND:4</vt:lpwstr>
  </property>
  <property fmtid="{D5CDD505-2E9C-101B-9397-08002B2CF9AE}" pid="10" name="ClassificationContentMarkingFooterText">
    <vt:lpwstr>Nur für den internen Gebrauch - Internal</vt:lpwstr>
  </property>
</Properties>
</file>