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" name="Shape 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7" name="Object Placeholder"/>
          <p:cNvSpPr txBox="1"/>
          <p:nvPr>
            <p:ph type="obj" sz="quarter" idx="3"/>
          </p:nvPr>
        </p:nvSpPr>
        <p:spPr>
          <a:xfrm>
            <a:off x="17472305" y="11871097"/>
            <a:ext cx="3846584" cy="139117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553064"/>
            <a:ext cx="16929688" cy="1906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3148832"/>
            <a:ext cx="21971000" cy="920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ection Heading"/>
          <p:cNvSpPr txBox="1"/>
          <p:nvPr/>
        </p:nvSpPr>
        <p:spPr>
          <a:xfrm>
            <a:off x="1206500" y="1151331"/>
            <a:ext cx="16929688" cy="10695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80000"/>
              </a:lnSpc>
              <a:defRPr b="1" spc="-200" sz="10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Section Heading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insert logo of organisation here"/>
          <p:cNvSpPr txBox="1"/>
          <p:nvPr/>
        </p:nvSpPr>
        <p:spPr>
          <a:xfrm>
            <a:off x="18277957" y="12585606"/>
            <a:ext cx="267197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466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insert logo of organisation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