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B2131-0882-4CEC-BA7A-066CFD08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3ED30-F6FC-47EC-8647-3A418D70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9C0DE3-BE64-42AE-839B-B0034701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1EFBDA-155F-4DAF-87F0-0E89704F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8CCCE-8EA8-4AD4-9011-BEEE0F0D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B1549-DC73-4816-89C4-EEFFCA34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CDCFE2-32E5-4F68-9BA6-301A7672D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51BFA3-8A88-4724-A047-C0E34532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3007FA-5596-42B3-9C3D-6AACF8BA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4E9D88-1A57-40D2-AEF4-DC36D77A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3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11B5CB-6283-4227-BB84-E6BAE332F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DB06C-B3D7-48E9-8E25-D1D1F6977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B5BCB-0F5B-41FE-A061-0E00C7B3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8BE9FB-8718-4481-BC3B-4534C410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F1F9F-1284-4F05-A331-D3736EDC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D8540-2D1E-4135-AED2-C4DCDEC3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C0D56-31DF-4BF2-86FB-C84C666A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FC434-1F34-40E1-8BB4-ECDA2DCA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FB79F-FCF6-454A-9217-CE8F4F94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93BB23-349B-42C3-A054-8551CFF8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20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A140-93A2-4201-B81C-23033CB4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99D7D9-B12D-4DBF-974E-C5A559CF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8E2AD-5044-491A-AD50-A76F21C4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17C09-24E6-42F4-B9F3-18738918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6095E-7C87-44C6-ABD9-62D4965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78413-F5F6-4096-9E7B-614FD311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1B8775-560F-4D5D-BAE1-15D810A13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128E2D-1A95-47D4-B3E4-FE8629AD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56B4BA-7185-4E9D-9C7A-B41B02CE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6F07B-5025-44AF-B23E-2E3A2121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67C756-B4AB-445B-A5E7-0850B824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A658-9390-4582-BAB6-5C7E3F49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7FB3F4-F90A-440A-9CEB-391E1DCE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F3CF83-378C-4067-86B3-4DC3CC68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BD5500-9D2E-4980-85B8-5930BEA41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B00F25-6969-43E1-B0CF-ADA7C1AD7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5C9460-EC3A-49F2-A574-2E4363B9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81738E-616C-421E-BBBE-205E335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F0B5CA-CAB9-4D32-AC54-B63B2F98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1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C4A0-73AF-4727-8D0D-31029310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303EE9-9AA8-425B-8F34-99F07CB6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6294E-C267-4608-BA64-53C25BED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B9276C-28EE-4AD4-A872-742AA40B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6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578AF7-A3FF-4471-AD75-EAAF28CC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BE1979-BDBC-4DC3-9CCE-CF0517EA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6F60C6-084E-4800-9576-E654AEBE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00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721FD-B2B5-438C-AB73-5F7B7279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F186F-29DC-449C-9762-5812BD35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3EBF2-405B-46FE-B9C6-8D37A9C2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17D15-72D8-4349-A043-E026423B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7E70B-0269-4E04-86E8-367A548C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F4793C-B047-47B4-A583-2302FF6F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EF1D1-104D-4BCD-B4A8-E82BEEA0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CCFF16-BF46-42E3-B51C-3E5602DE2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8D0E03-5525-4427-A1F3-8F48C422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9EC1F9-B292-4498-87FD-52C14296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00A4AC-8985-4BED-99C7-554AAFEC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04699C-8909-4823-8D6E-CEBEF07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5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D3AEAE-7F39-44E2-BFAF-5EF57CB6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219FC-A73B-4A75-B29B-99C893A4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27EC8-D518-4EE1-881F-7365133DB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99A0-6D32-40BB-AE8A-ED7E0EFF4C1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AC825-8DBE-4317-9172-085E4A0EC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9AC60-970A-42C5-91B4-0A4ED9209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D97D-D084-4DED-81DD-315052A83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10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8056878-E5F9-43DF-9303-962E27570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4199"/>
            <a:ext cx="11073756" cy="455740"/>
          </a:xfrm>
        </p:spPr>
        <p:txBody>
          <a:bodyPr/>
          <a:lstStyle/>
          <a:p>
            <a:r>
              <a:rPr lang="de-DE" b="1" dirty="0"/>
              <a:t>Methode der kleinsten quadratischen Abweichung bei linearer Zeitabhängigkeit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A73F390E-51AE-4CE7-A1EA-3DB965EEEE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42448"/>
                  </p:ext>
                </p:extLst>
              </p:nvPr>
            </p:nvGraphicFramePr>
            <p:xfrm>
              <a:off x="82036" y="839858"/>
              <a:ext cx="11658595" cy="1714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815">
                      <a:extLst>
                        <a:ext uri="{9D8B030D-6E8A-4147-A177-3AD203B41FA5}">
                          <a16:colId xmlns:a16="http://schemas.microsoft.com/office/drawing/2014/main" val="3443349237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3719420741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2533930298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2181119622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1436629946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1526047084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4254577183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335615232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252984735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3976955522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1606903226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479103284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3772329616"/>
                        </a:ext>
                      </a:extLst>
                    </a:gridCol>
                  </a:tblGrid>
                  <a:tr h="5567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Wochen(t)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3886350"/>
                      </a:ext>
                    </a:extLst>
                  </a:tr>
                  <a:tr h="5567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Inzidenz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974364"/>
                      </a:ext>
                    </a:extLst>
                  </a:tr>
                  <a:tr h="55675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198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2658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3115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3280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4410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5340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6270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6132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8451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A73F390E-51AE-4CE7-A1EA-3DB965EEEE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42448"/>
                  </p:ext>
                </p:extLst>
              </p:nvPr>
            </p:nvGraphicFramePr>
            <p:xfrm>
              <a:off x="82036" y="839858"/>
              <a:ext cx="11658595" cy="1714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815">
                      <a:extLst>
                        <a:ext uri="{9D8B030D-6E8A-4147-A177-3AD203B41FA5}">
                          <a16:colId xmlns:a16="http://schemas.microsoft.com/office/drawing/2014/main" val="3443349237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3719420741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2533930298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2181119622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1436629946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1526047084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4254577183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335615232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252984735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3976955522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1606903226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479103284"/>
                        </a:ext>
                      </a:extLst>
                    </a:gridCol>
                    <a:gridCol w="896815">
                      <a:extLst>
                        <a:ext uri="{9D8B030D-6E8A-4147-A177-3AD203B41FA5}">
                          <a16:colId xmlns:a16="http://schemas.microsoft.com/office/drawing/2014/main" val="377232961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Wochen(t)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388635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680" t="-103158" r="-1204762" b="-9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974364"/>
                      </a:ext>
                    </a:extLst>
                  </a:tr>
                  <a:tr h="55675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680" t="-209783" r="-1204762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198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2658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3115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3280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4410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5340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6270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6132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8451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89101DC6-84FD-458C-9883-4CA3FD513AE4}"/>
              </a:ext>
            </a:extLst>
          </p:cNvPr>
          <p:cNvSpPr txBox="1"/>
          <p:nvPr/>
        </p:nvSpPr>
        <p:spPr>
          <a:xfrm rot="5400000">
            <a:off x="11100107" y="1490322"/>
            <a:ext cx="167026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Prognose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434038-59E2-4148-AFA5-6C81E437E540}"/>
              </a:ext>
            </a:extLst>
          </p:cNvPr>
          <p:cNvSpPr txBox="1"/>
          <p:nvPr/>
        </p:nvSpPr>
        <p:spPr>
          <a:xfrm>
            <a:off x="1282148" y="3059668"/>
            <a:ext cx="285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Summe der Infizierten: </a:t>
            </a:r>
            <a:r>
              <a:rPr lang="de-DE" b="1" dirty="0"/>
              <a:t>4583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CDED59-0302-4497-A000-17D0978A17EE}"/>
              </a:ext>
            </a:extLst>
          </p:cNvPr>
          <p:cNvSpPr txBox="1"/>
          <p:nvPr/>
        </p:nvSpPr>
        <p:spPr>
          <a:xfrm>
            <a:off x="169728" y="3359426"/>
            <a:ext cx="396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Summe der Infizierten * Wochen: </a:t>
            </a:r>
            <a:r>
              <a:rPr lang="de-DE" b="1" dirty="0"/>
              <a:t>35651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17543FE-835D-4F7E-877D-65171A77138E}"/>
                  </a:ext>
                </a:extLst>
              </p:cNvPr>
              <p:cNvSpPr txBox="1"/>
              <p:nvPr/>
            </p:nvSpPr>
            <p:spPr>
              <a:xfrm>
                <a:off x="1054309" y="4028516"/>
                <a:ext cx="4123977" cy="67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−6(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17543FE-835D-4F7E-877D-65171A771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09" y="4028516"/>
                <a:ext cx="4123977" cy="679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0E9A562-5F7B-4C77-AEA4-A3F06C0DAC3B}"/>
                  </a:ext>
                </a:extLst>
              </p:cNvPr>
              <p:cNvSpPr txBox="1"/>
              <p:nvPr/>
            </p:nvSpPr>
            <p:spPr>
              <a:xfrm>
                <a:off x="6309412" y="4183622"/>
                <a:ext cx="1743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=137.13636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0E9A562-5F7B-4C77-AEA4-A3F06C0DA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12" y="4183622"/>
                <a:ext cx="17430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79AA878-8905-4865-809A-956EB0AD813C}"/>
                  </a:ext>
                </a:extLst>
              </p:cNvPr>
              <p:cNvSpPr txBox="1"/>
              <p:nvPr/>
            </p:nvSpPr>
            <p:spPr>
              <a:xfrm>
                <a:off x="1321904" y="5345213"/>
                <a:ext cx="2664255" cy="671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79AA878-8905-4865-809A-956EB0AD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04" y="5345213"/>
                <a:ext cx="2664255" cy="671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8088DD3-0DAB-4D08-9DB8-60D63F6BBE78}"/>
                  </a:ext>
                </a:extLst>
              </p:cNvPr>
              <p:cNvSpPr txBox="1"/>
              <p:nvPr/>
            </p:nvSpPr>
            <p:spPr>
              <a:xfrm>
                <a:off x="6309411" y="5496536"/>
                <a:ext cx="1791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=−509.4697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8088DD3-0DAB-4D08-9DB8-60D63F6BB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11" y="5496536"/>
                <a:ext cx="17917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FBD65F7-E606-4C61-A9BC-170309C7B61A}"/>
                  </a:ext>
                </a:extLst>
              </p:cNvPr>
              <p:cNvSpPr txBox="1"/>
              <p:nvPr/>
            </p:nvSpPr>
            <p:spPr>
              <a:xfrm>
                <a:off x="8782880" y="4708061"/>
                <a:ext cx="1870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𝟓𝟎𝟗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𝟒𝟔𝟗𝟕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FBD65F7-E606-4C61-A9BC-170309C7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880" y="4708061"/>
                <a:ext cx="18704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36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Schumann</dc:creator>
  <cp:lastModifiedBy>Thomas Schumann</cp:lastModifiedBy>
  <cp:revision>6</cp:revision>
  <dcterms:created xsi:type="dcterms:W3CDTF">2021-02-18T16:51:25Z</dcterms:created>
  <dcterms:modified xsi:type="dcterms:W3CDTF">2021-02-18T17:43:46Z</dcterms:modified>
</cp:coreProperties>
</file>