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8"/>
    <p:restoredTop sz="96327"/>
  </p:normalViewPr>
  <p:slideViewPr>
    <p:cSldViewPr snapToGrid="0">
      <p:cViewPr varScale="1">
        <p:scale>
          <a:sx n="146" d="100"/>
          <a:sy n="146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web-security/nosql-injection/nosql-databas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web-security/nosql-inj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15D3-A003-E2D4-98ED-53239761C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injection</a:t>
            </a:r>
          </a:p>
        </p:txBody>
      </p:sp>
    </p:spTree>
    <p:extLst>
      <p:ext uri="{BB962C8B-B14F-4D97-AF65-F5344CB8AC3E}">
        <p14:creationId xmlns:p14="http://schemas.microsoft.com/office/powerpoint/2010/main" val="416587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3E64-9CD2-2342-B26A-C92C1AD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Nosql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5192-BD61-A6C8-F31D-9AE823423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NoSQL databases store and retrieve data in a format other than traditional SQL relational tables. They are designed to handle large volumes of unstructured or semi-structured data. As such they typically have fewer relational constraints and consistency checks than SQL, and claim significant benefits in terms of scalability, flexibility, and performance.</a:t>
            </a:r>
          </a:p>
          <a:p>
            <a:pPr algn="l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Like SQL databases, users interact with data in NoSQL databases using queries that are passed by the application to the database. However, different NoSQL databases use a wide range of query languages instead of a universal standard like SQL (Structured Query Language). This may be a custom query language or a common language like XML or JSON.</a:t>
            </a:r>
          </a:p>
          <a:p>
            <a:pPr marL="0" indent="0">
              <a:buNone/>
            </a:pPr>
            <a:r>
              <a:rPr lang="en-US" dirty="0"/>
              <a:t>(source </a:t>
            </a:r>
            <a:r>
              <a:rPr lang="en-US" dirty="0" err="1">
                <a:hlinkClick r:id="rId2"/>
              </a:rPr>
              <a:t>portswigger.net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401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D0AB-A99C-B783-6737-20E8E0E9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nosql</a:t>
            </a:r>
            <a:r>
              <a:rPr lang="en-US" dirty="0"/>
              <a:t> injection?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E197-A614-4F99-24F4-FD348E397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According to </a:t>
            </a:r>
            <a:r>
              <a:rPr lang="en-US" dirty="0" err="1">
                <a:hlinkClick r:id="rId2"/>
              </a:rPr>
              <a:t>portswigger.net</a:t>
            </a:r>
            <a:r>
              <a:rPr lang="en-US" dirty="0"/>
              <a:t>, “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NoSQL injection is a vulnerability where an attacker is able to interfere with the queries that an application makes to a NoSQL database.”</a:t>
            </a:r>
          </a:p>
          <a:p>
            <a:pPr marL="0" indent="0" algn="l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NoSQL injection may enable an attacker to:</a:t>
            </a:r>
          </a:p>
          <a:p>
            <a:pPr marL="0" indent="0">
              <a:buNone/>
            </a:pP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Bypass authentication or protection mechanisms.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Extract or edit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Cause a denial of service.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Execute code on the server.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0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2044-F888-3749-3A0F-AE85EC1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29C2-A1B1-6463-9663-230F07177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overview of vulnerable web app</a:t>
            </a:r>
          </a:p>
          <a:p>
            <a:r>
              <a:rPr lang="en-US" dirty="0"/>
              <a:t>Demonstration of requests within the app itself</a:t>
            </a:r>
          </a:p>
          <a:p>
            <a:r>
              <a:rPr lang="en-US" dirty="0"/>
              <a:t>Demonstration of vulnerabilities exploited in browser</a:t>
            </a:r>
          </a:p>
          <a:p>
            <a:r>
              <a:rPr lang="en-US" dirty="0"/>
              <a:t>Demonstration of vulnerabilities exploited in burp</a:t>
            </a:r>
          </a:p>
          <a:p>
            <a:pPr lvl="1"/>
            <a:r>
              <a:rPr lang="en-US" dirty="0"/>
              <a:t>/lookup</a:t>
            </a:r>
          </a:p>
          <a:p>
            <a:pPr lvl="1"/>
            <a:r>
              <a:rPr lang="en-US" dirty="0"/>
              <a:t>/lookup2 (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/login</a:t>
            </a:r>
          </a:p>
          <a:p>
            <a:r>
              <a:rPr lang="en-US" dirty="0"/>
              <a:t>Demonstration of vulnerabilities exploited in command line</a:t>
            </a:r>
          </a:p>
          <a:p>
            <a:r>
              <a:rPr lang="en-US" dirty="0"/>
              <a:t>Demonstration of fixed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1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195</TotalTime>
  <Words>246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noSQL injection</vt:lpstr>
      <vt:lpstr>What is Nosql ?</vt:lpstr>
      <vt:lpstr>What is nosql injection?</vt:lpstr>
      <vt:lpstr>Demo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injection</dc:title>
  <dc:creator>Timothy A Schuwerk</dc:creator>
  <cp:lastModifiedBy>Timothy A Schuwerk</cp:lastModifiedBy>
  <cp:revision>3</cp:revision>
  <dcterms:created xsi:type="dcterms:W3CDTF">2023-11-13T14:04:54Z</dcterms:created>
  <dcterms:modified xsi:type="dcterms:W3CDTF">2023-11-13T17:20:26Z</dcterms:modified>
</cp:coreProperties>
</file>