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2" r:id="rId3"/>
    <p:sldId id="271" r:id="rId4"/>
    <p:sldId id="263" r:id="rId5"/>
    <p:sldId id="261" r:id="rId6"/>
    <p:sldId id="264" r:id="rId7"/>
    <p:sldId id="268" r:id="rId8"/>
    <p:sldId id="265" r:id="rId9"/>
    <p:sldId id="266" r:id="rId10"/>
    <p:sldId id="267"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13B9-32D7-4A28-92D8-A92CE0D0E976}" v="107" dt="2020-03-02T19:17:05.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153" autoAdjust="0"/>
  </p:normalViewPr>
  <p:slideViewPr>
    <p:cSldViewPr>
      <p:cViewPr varScale="1">
        <p:scale>
          <a:sx n="134" d="100"/>
          <a:sy n="134" d="100"/>
        </p:scale>
        <p:origin x="936"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704E13B9-32D7-4A28-92D8-A92CE0D0E976}"/>
    <pc:docChg chg="undo custSel addSld modSld">
      <pc:chgData name="Thad Schwebke" userId="8a3b078b179e4a90" providerId="LiveId" clId="{704E13B9-32D7-4A28-92D8-A92CE0D0E976}" dt="2020-03-02T19:17:05.592" v="2068" actId="478"/>
      <pc:docMkLst>
        <pc:docMk/>
      </pc:docMkLst>
      <pc:sldChg chg="addSp modSp mod modNotesTx">
        <pc:chgData name="Thad Schwebke" userId="8a3b078b179e4a90" providerId="LiveId" clId="{704E13B9-32D7-4A28-92D8-A92CE0D0E976}" dt="2020-02-28T23:37:14.938" v="1621" actId="14100"/>
        <pc:sldMkLst>
          <pc:docMk/>
          <pc:sldMk cId="3849262026" sldId="261"/>
        </pc:sldMkLst>
        <pc:spChg chg="mod">
          <ac:chgData name="Thad Schwebke" userId="8a3b078b179e4a90" providerId="LiveId" clId="{704E13B9-32D7-4A28-92D8-A92CE0D0E976}" dt="2020-02-28T21:52:23.770" v="12" actId="20577"/>
          <ac:spMkLst>
            <pc:docMk/>
            <pc:sldMk cId="3849262026" sldId="261"/>
            <ac:spMk id="13" creationId="{3AEE4A84-F268-4FBB-BBBF-E08ACC13DA49}"/>
          </ac:spMkLst>
        </pc:spChg>
        <pc:spChg chg="add mod">
          <ac:chgData name="Thad Schwebke" userId="8a3b078b179e4a90" providerId="LiveId" clId="{704E13B9-32D7-4A28-92D8-A92CE0D0E976}" dt="2020-02-28T23:37:14.938" v="1621" actId="14100"/>
          <ac:spMkLst>
            <pc:docMk/>
            <pc:sldMk cId="3849262026" sldId="261"/>
            <ac:spMk id="33" creationId="{3B5514CC-B342-484B-B4C3-307C7ED89E56}"/>
          </ac:spMkLst>
        </pc:spChg>
        <pc:spChg chg="add mod">
          <ac:chgData name="Thad Schwebke" userId="8a3b078b179e4a90" providerId="LiveId" clId="{704E13B9-32D7-4A28-92D8-A92CE0D0E976}" dt="2020-02-28T23:37:05.184" v="1617" actId="1076"/>
          <ac:spMkLst>
            <pc:docMk/>
            <pc:sldMk cId="3849262026" sldId="261"/>
            <ac:spMk id="34" creationId="{0627BCC2-5CCE-4713-83E3-2B9538750BC3}"/>
          </ac:spMkLst>
        </pc:spChg>
        <pc:grpChg chg="mod">
          <ac:chgData name="Thad Schwebke" userId="8a3b078b179e4a90" providerId="LiveId" clId="{704E13B9-32D7-4A28-92D8-A92CE0D0E976}" dt="2020-02-28T23:34:08.727" v="1615" actId="1076"/>
          <ac:grpSpMkLst>
            <pc:docMk/>
            <pc:sldMk cId="3849262026" sldId="261"/>
            <ac:grpSpMk id="8" creationId="{099554DF-8A97-4F23-B719-E4DB7A7D15D0}"/>
          </ac:grpSpMkLst>
        </pc:grpChg>
      </pc:sldChg>
      <pc:sldChg chg="addSp delSp modSp mod modNotesTx">
        <pc:chgData name="Thad Schwebke" userId="8a3b078b179e4a90" providerId="LiveId" clId="{704E13B9-32D7-4A28-92D8-A92CE0D0E976}" dt="2020-02-28T23:38:06.841" v="1623" actId="20577"/>
        <pc:sldMkLst>
          <pc:docMk/>
          <pc:sldMk cId="2663868610" sldId="264"/>
        </pc:sldMkLst>
        <pc:spChg chg="add mod">
          <ac:chgData name="Thad Schwebke" userId="8a3b078b179e4a90" providerId="LiveId" clId="{704E13B9-32D7-4A28-92D8-A92CE0D0E976}" dt="2020-02-28T23:38:06.841" v="1623" actId="20577"/>
          <ac:spMkLst>
            <pc:docMk/>
            <pc:sldMk cId="2663868610" sldId="264"/>
            <ac:spMk id="3" creationId="{74882E81-5526-42AC-A6FF-41F41DF63B40}"/>
          </ac:spMkLst>
        </pc:spChg>
        <pc:spChg chg="add mod">
          <ac:chgData name="Thad Schwebke" userId="8a3b078b179e4a90" providerId="LiveId" clId="{704E13B9-32D7-4A28-92D8-A92CE0D0E976}" dt="2020-02-28T22:40:39.010" v="576" actId="1036"/>
          <ac:spMkLst>
            <pc:docMk/>
            <pc:sldMk cId="2663868610" sldId="264"/>
            <ac:spMk id="5" creationId="{2C90659F-55B5-4268-93E8-9FE2ADD9FE80}"/>
          </ac:spMkLst>
        </pc:spChg>
        <pc:spChg chg="add del mod">
          <ac:chgData name="Thad Schwebke" userId="8a3b078b179e4a90" providerId="LiveId" clId="{704E13B9-32D7-4A28-92D8-A92CE0D0E976}" dt="2020-02-28T22:20:38.938" v="281" actId="478"/>
          <ac:spMkLst>
            <pc:docMk/>
            <pc:sldMk cId="2663868610" sldId="264"/>
            <ac:spMk id="6" creationId="{9326970A-F845-4346-A01B-FAB052929860}"/>
          </ac:spMkLst>
        </pc:spChg>
        <pc:spChg chg="add mod">
          <ac:chgData name="Thad Schwebke" userId="8a3b078b179e4a90" providerId="LiveId" clId="{704E13B9-32D7-4A28-92D8-A92CE0D0E976}" dt="2020-02-28T22:40:44.261" v="578" actId="1035"/>
          <ac:spMkLst>
            <pc:docMk/>
            <pc:sldMk cId="2663868610" sldId="264"/>
            <ac:spMk id="7" creationId="{8096F17D-6248-417E-A780-BE3D7A4F4E55}"/>
          </ac:spMkLst>
        </pc:spChg>
        <pc:spChg chg="add mod">
          <ac:chgData name="Thad Schwebke" userId="8a3b078b179e4a90" providerId="LiveId" clId="{704E13B9-32D7-4A28-92D8-A92CE0D0E976}" dt="2020-02-28T22:40:49.895" v="580" actId="1035"/>
          <ac:spMkLst>
            <pc:docMk/>
            <pc:sldMk cId="2663868610" sldId="264"/>
            <ac:spMk id="8" creationId="{612B8AB7-AF78-4751-955A-0A095D0B171F}"/>
          </ac:spMkLst>
        </pc:spChg>
        <pc:spChg chg="add mod">
          <ac:chgData name="Thad Schwebke" userId="8a3b078b179e4a90" providerId="LiveId" clId="{704E13B9-32D7-4A28-92D8-A92CE0D0E976}" dt="2020-02-28T22:40:59.932" v="585" actId="1037"/>
          <ac:spMkLst>
            <pc:docMk/>
            <pc:sldMk cId="2663868610" sldId="264"/>
            <ac:spMk id="9" creationId="{E37FECA1-0D5F-42F0-BCAA-F29A29D6596F}"/>
          </ac:spMkLst>
        </pc:spChg>
        <pc:picChg chg="del">
          <ac:chgData name="Thad Schwebke" userId="8a3b078b179e4a90" providerId="LiveId" clId="{704E13B9-32D7-4A28-92D8-A92CE0D0E976}" dt="2020-02-28T22:39:09.919" v="560" actId="478"/>
          <ac:picMkLst>
            <pc:docMk/>
            <pc:sldMk cId="2663868610" sldId="264"/>
            <ac:picMk id="4" creationId="{1FA308B8-1B1A-48F8-B418-8FA3D89BFF1F}"/>
          </ac:picMkLst>
        </pc:picChg>
        <pc:picChg chg="add mod">
          <ac:chgData name="Thad Schwebke" userId="8a3b078b179e4a90" providerId="LiveId" clId="{704E13B9-32D7-4A28-92D8-A92CE0D0E976}" dt="2020-02-28T22:40:17.479" v="570" actId="1038"/>
          <ac:picMkLst>
            <pc:docMk/>
            <pc:sldMk cId="2663868610" sldId="264"/>
            <ac:picMk id="1026" creationId="{F6925CE4-416A-4DC9-8FF4-3CF120BD9CD7}"/>
          </ac:picMkLst>
        </pc:picChg>
      </pc:sldChg>
      <pc:sldChg chg="addSp delSp modSp mod">
        <pc:chgData name="Thad Schwebke" userId="8a3b078b179e4a90" providerId="LiveId" clId="{704E13B9-32D7-4A28-92D8-A92CE0D0E976}" dt="2020-03-02T18:54:54.960" v="2064" actId="313"/>
        <pc:sldMkLst>
          <pc:docMk/>
          <pc:sldMk cId="245379799" sldId="265"/>
        </pc:sldMkLst>
        <pc:spChg chg="add mod">
          <ac:chgData name="Thad Schwebke" userId="8a3b078b179e4a90" providerId="LiveId" clId="{704E13B9-32D7-4A28-92D8-A92CE0D0E976}" dt="2020-03-02T18:54:54.960" v="2064" actId="313"/>
          <ac:spMkLst>
            <pc:docMk/>
            <pc:sldMk cId="245379799" sldId="265"/>
            <ac:spMk id="7" creationId="{E0FA0565-B86C-447A-930A-4F644DA70F73}"/>
          </ac:spMkLst>
        </pc:spChg>
        <pc:picChg chg="del mod">
          <ac:chgData name="Thad Schwebke" userId="8a3b078b179e4a90" providerId="LiveId" clId="{704E13B9-32D7-4A28-92D8-A92CE0D0E976}" dt="2020-02-28T22:45:02.129" v="617" actId="478"/>
          <ac:picMkLst>
            <pc:docMk/>
            <pc:sldMk cId="245379799" sldId="265"/>
            <ac:picMk id="5" creationId="{783DD891-5D34-446E-9988-4CC3B77CB1F1}"/>
          </ac:picMkLst>
        </pc:picChg>
        <pc:picChg chg="del mod">
          <ac:chgData name="Thad Schwebke" userId="8a3b078b179e4a90" providerId="LiveId" clId="{704E13B9-32D7-4A28-92D8-A92CE0D0E976}" dt="2020-02-28T22:45:03.842" v="618" actId="478"/>
          <ac:picMkLst>
            <pc:docMk/>
            <pc:sldMk cId="245379799" sldId="265"/>
            <ac:picMk id="6" creationId="{CB821A3B-407E-4F72-B7F8-A7D4A975031E}"/>
          </ac:picMkLst>
        </pc:picChg>
        <pc:picChg chg="add mod">
          <ac:chgData name="Thad Schwebke" userId="8a3b078b179e4a90" providerId="LiveId" clId="{704E13B9-32D7-4A28-92D8-A92CE0D0E976}" dt="2020-02-28T22:45:52.191" v="628" actId="1036"/>
          <ac:picMkLst>
            <pc:docMk/>
            <pc:sldMk cId="245379799" sldId="265"/>
            <ac:picMk id="2050" creationId="{E68324F2-06F6-44DF-A810-517B2049BB93}"/>
          </ac:picMkLst>
        </pc:picChg>
        <pc:picChg chg="add mod">
          <ac:chgData name="Thad Schwebke" userId="8a3b078b179e4a90" providerId="LiveId" clId="{704E13B9-32D7-4A28-92D8-A92CE0D0E976}" dt="2020-02-28T22:45:52.191" v="628" actId="1036"/>
          <ac:picMkLst>
            <pc:docMk/>
            <pc:sldMk cId="245379799" sldId="265"/>
            <ac:picMk id="2052" creationId="{5CFEAA06-4EA4-4AA6-8893-E43263412426}"/>
          </ac:picMkLst>
        </pc:picChg>
      </pc:sldChg>
      <pc:sldChg chg="addSp delSp modSp mod">
        <pc:chgData name="Thad Schwebke" userId="8a3b078b179e4a90" providerId="LiveId" clId="{704E13B9-32D7-4A28-92D8-A92CE0D0E976}" dt="2020-03-02T19:17:05.592" v="2068" actId="478"/>
        <pc:sldMkLst>
          <pc:docMk/>
          <pc:sldMk cId="1387322310" sldId="266"/>
        </pc:sldMkLst>
        <pc:spChg chg="add mod">
          <ac:chgData name="Thad Schwebke" userId="8a3b078b179e4a90" providerId="LiveId" clId="{704E13B9-32D7-4A28-92D8-A92CE0D0E976}" dt="2020-02-28T23:19:44.629" v="1605" actId="33524"/>
          <ac:spMkLst>
            <pc:docMk/>
            <pc:sldMk cId="1387322310" sldId="266"/>
            <ac:spMk id="8" creationId="{827C587C-DA10-4965-BD51-C25071B901C4}"/>
          </ac:spMkLst>
        </pc:spChg>
        <pc:picChg chg="add del">
          <ac:chgData name="Thad Schwebke" userId="8a3b078b179e4a90" providerId="LiveId" clId="{704E13B9-32D7-4A28-92D8-A92CE0D0E976}" dt="2020-03-02T19:17:05.592" v="2068" actId="478"/>
          <ac:picMkLst>
            <pc:docMk/>
            <pc:sldMk cId="1387322310" sldId="266"/>
            <ac:picMk id="7" creationId="{8D4657B4-E1A7-4229-972C-F2708B657FF0}"/>
          </ac:picMkLst>
        </pc:picChg>
        <pc:picChg chg="add del">
          <ac:chgData name="Thad Schwebke" userId="8a3b078b179e4a90" providerId="LiveId" clId="{704E13B9-32D7-4A28-92D8-A92CE0D0E976}" dt="2020-03-02T19:17:05.191" v="2067" actId="478"/>
          <ac:picMkLst>
            <pc:docMk/>
            <pc:sldMk cId="1387322310" sldId="266"/>
            <ac:picMk id="10" creationId="{75564B22-3450-4DFB-88DD-C98D4A009E0D}"/>
          </ac:picMkLst>
        </pc:picChg>
      </pc:sldChg>
      <pc:sldChg chg="addSp modSp mod">
        <pc:chgData name="Thad Schwebke" userId="8a3b078b179e4a90" providerId="LiveId" clId="{704E13B9-32D7-4A28-92D8-A92CE0D0E976}" dt="2020-02-28T23:17:18.400" v="1392" actId="20577"/>
        <pc:sldMkLst>
          <pc:docMk/>
          <pc:sldMk cId="4003640020" sldId="267"/>
        </pc:sldMkLst>
        <pc:spChg chg="add mod">
          <ac:chgData name="Thad Schwebke" userId="8a3b078b179e4a90" providerId="LiveId" clId="{704E13B9-32D7-4A28-92D8-A92CE0D0E976}" dt="2020-02-28T23:17:18.400" v="1392" actId="20577"/>
          <ac:spMkLst>
            <pc:docMk/>
            <pc:sldMk cId="4003640020" sldId="267"/>
            <ac:spMk id="3" creationId="{B931521C-8D09-4634-A177-CE683FD68DFA}"/>
          </ac:spMkLst>
        </pc:spChg>
      </pc:sldChg>
      <pc:sldChg chg="addSp modSp mod">
        <pc:chgData name="Thad Schwebke" userId="8a3b078b179e4a90" providerId="LiveId" clId="{704E13B9-32D7-4A28-92D8-A92CE0D0E976}" dt="2020-02-28T23:39:01.794" v="1624" actId="20577"/>
        <pc:sldMkLst>
          <pc:docMk/>
          <pc:sldMk cId="2005336270" sldId="268"/>
        </pc:sldMkLst>
        <pc:spChg chg="add mod">
          <ac:chgData name="Thad Schwebke" userId="8a3b078b179e4a90" providerId="LiveId" clId="{704E13B9-32D7-4A28-92D8-A92CE0D0E976}" dt="2020-02-28T23:39:01.794" v="1624" actId="20577"/>
          <ac:spMkLst>
            <pc:docMk/>
            <pc:sldMk cId="2005336270" sldId="268"/>
            <ac:spMk id="5" creationId="{5EF3F279-2AC6-4FC8-AE6A-1D976E15B713}"/>
          </ac:spMkLst>
        </pc:spChg>
        <pc:picChg chg="mod">
          <ac:chgData name="Thad Schwebke" userId="8a3b078b179e4a90" providerId="LiveId" clId="{704E13B9-32D7-4A28-92D8-A92CE0D0E976}" dt="2020-02-28T22:44:18.038" v="608" actId="1076"/>
          <ac:picMkLst>
            <pc:docMk/>
            <pc:sldMk cId="2005336270" sldId="268"/>
            <ac:picMk id="6" creationId="{373817C9-89CA-46E9-AB0D-999F923AEB79}"/>
          </ac:picMkLst>
        </pc:picChg>
        <pc:picChg chg="mod">
          <ac:chgData name="Thad Schwebke" userId="8a3b078b179e4a90" providerId="LiveId" clId="{704E13B9-32D7-4A28-92D8-A92CE0D0E976}" dt="2020-02-28T22:44:14.601" v="607" actId="1076"/>
          <ac:picMkLst>
            <pc:docMk/>
            <pc:sldMk cId="2005336270" sldId="268"/>
            <ac:picMk id="7" creationId="{A1CB0376-FE9D-4869-8DFA-36E7B01214B8}"/>
          </ac:picMkLst>
        </pc:picChg>
      </pc:sldChg>
      <pc:sldChg chg="delSp modSp mod">
        <pc:chgData name="Thad Schwebke" userId="8a3b078b179e4a90" providerId="LiveId" clId="{704E13B9-32D7-4A28-92D8-A92CE0D0E976}" dt="2020-02-28T23:44:35.644" v="1655" actId="1076"/>
        <pc:sldMkLst>
          <pc:docMk/>
          <pc:sldMk cId="832593484" sldId="271"/>
        </pc:sldMkLst>
        <pc:spChg chg="mod">
          <ac:chgData name="Thad Schwebke" userId="8a3b078b179e4a90" providerId="LiveId" clId="{704E13B9-32D7-4A28-92D8-A92CE0D0E976}" dt="2020-02-28T23:44:35.644" v="1655" actId="1076"/>
          <ac:spMkLst>
            <pc:docMk/>
            <pc:sldMk cId="832593484" sldId="271"/>
            <ac:spMk id="4" creationId="{C37B7804-918B-424E-9C73-00428C94F96C}"/>
          </ac:spMkLst>
        </pc:spChg>
        <pc:spChg chg="del mod">
          <ac:chgData name="Thad Schwebke" userId="8a3b078b179e4a90" providerId="LiveId" clId="{704E13B9-32D7-4A28-92D8-A92CE0D0E976}" dt="2020-02-28T23:44:29.142" v="1654" actId="478"/>
          <ac:spMkLst>
            <pc:docMk/>
            <pc:sldMk cId="832593484" sldId="271"/>
            <ac:spMk id="11" creationId="{A2387AF3-1DA3-4623-8B20-25111713E76F}"/>
          </ac:spMkLst>
        </pc:spChg>
        <pc:picChg chg="del">
          <ac:chgData name="Thad Schwebke" userId="8a3b078b179e4a90" providerId="LiveId" clId="{704E13B9-32D7-4A28-92D8-A92CE0D0E976}" dt="2020-02-28T23:44:27.333" v="1653" actId="478"/>
          <ac:picMkLst>
            <pc:docMk/>
            <pc:sldMk cId="832593484" sldId="271"/>
            <ac:picMk id="10" creationId="{A56117B1-9819-42E5-AEFC-9AD2D125A6E9}"/>
          </ac:picMkLst>
        </pc:picChg>
      </pc:sldChg>
      <pc:sldChg chg="modSp mod">
        <pc:chgData name="Thad Schwebke" userId="8a3b078b179e4a90" providerId="LiveId" clId="{704E13B9-32D7-4A28-92D8-A92CE0D0E976}" dt="2020-02-28T23:32:29.228" v="1614" actId="20577"/>
        <pc:sldMkLst>
          <pc:docMk/>
          <pc:sldMk cId="1538342588" sldId="272"/>
        </pc:sldMkLst>
        <pc:spChg chg="mod">
          <ac:chgData name="Thad Schwebke" userId="8a3b078b179e4a90" providerId="LiveId" clId="{704E13B9-32D7-4A28-92D8-A92CE0D0E976}" dt="2020-02-28T23:32:29.228" v="1614" actId="20577"/>
          <ac:spMkLst>
            <pc:docMk/>
            <pc:sldMk cId="1538342588" sldId="272"/>
            <ac:spMk id="6" creationId="{68F030ED-4EC5-440E-B58F-AC0D6E56493D}"/>
          </ac:spMkLst>
        </pc:spChg>
      </pc:sldChg>
      <pc:sldChg chg="addSp delSp modSp add mod">
        <pc:chgData name="Thad Schwebke" userId="8a3b078b179e4a90" providerId="LiveId" clId="{704E13B9-32D7-4A28-92D8-A92CE0D0E976}" dt="2020-02-28T23:47:40.202" v="2063" actId="20577"/>
        <pc:sldMkLst>
          <pc:docMk/>
          <pc:sldMk cId="1420569290" sldId="274"/>
        </pc:sldMkLst>
        <pc:spChg chg="mod">
          <ac:chgData name="Thad Schwebke" userId="8a3b078b179e4a90" providerId="LiveId" clId="{704E13B9-32D7-4A28-92D8-A92CE0D0E976}" dt="2020-02-28T23:44:00.976" v="1648" actId="1076"/>
          <ac:spMkLst>
            <pc:docMk/>
            <pc:sldMk cId="1420569290" sldId="274"/>
            <ac:spMk id="2" creationId="{006E9E57-AA0B-4A73-96A9-2A10F0C4C9C2}"/>
          </ac:spMkLst>
        </pc:spChg>
        <pc:spChg chg="del mod">
          <ac:chgData name="Thad Schwebke" userId="8a3b078b179e4a90" providerId="LiveId" clId="{704E13B9-32D7-4A28-92D8-A92CE0D0E976}" dt="2020-02-28T23:44:19.159" v="1651" actId="478"/>
          <ac:spMkLst>
            <pc:docMk/>
            <pc:sldMk cId="1420569290" sldId="274"/>
            <ac:spMk id="4" creationId="{C37B7804-918B-424E-9C73-00428C94F96C}"/>
          </ac:spMkLst>
        </pc:spChg>
        <pc:spChg chg="add del mod">
          <ac:chgData name="Thad Schwebke" userId="8a3b078b179e4a90" providerId="LiveId" clId="{704E13B9-32D7-4A28-92D8-A92CE0D0E976}" dt="2020-02-28T23:44:23.157" v="1652" actId="478"/>
          <ac:spMkLst>
            <pc:docMk/>
            <pc:sldMk cId="1420569290" sldId="274"/>
            <ac:spMk id="5" creationId="{18CA12CC-75B1-4813-83ED-0FD9725CD678}"/>
          </ac:spMkLst>
        </pc:spChg>
        <pc:spChg chg="add mod">
          <ac:chgData name="Thad Schwebke" userId="8a3b078b179e4a90" providerId="LiveId" clId="{704E13B9-32D7-4A28-92D8-A92CE0D0E976}" dt="2020-02-28T23:47:40.202" v="2063" actId="20577"/>
          <ac:spMkLst>
            <pc:docMk/>
            <pc:sldMk cId="1420569290" sldId="274"/>
            <ac:spMk id="9" creationId="{05646316-BE79-49C8-A6AC-F807345DB376}"/>
          </ac:spMkLst>
        </pc:spChg>
        <pc:spChg chg="del">
          <ac:chgData name="Thad Schwebke" userId="8a3b078b179e4a90" providerId="LiveId" clId="{704E13B9-32D7-4A28-92D8-A92CE0D0E976}" dt="2020-02-28T23:44:17.070" v="1650" actId="478"/>
          <ac:spMkLst>
            <pc:docMk/>
            <pc:sldMk cId="1420569290" sldId="274"/>
            <ac:spMk id="11" creationId="{A2387AF3-1DA3-4623-8B20-25111713E76F}"/>
          </ac:spMkLst>
        </pc:spChg>
        <pc:picChg chg="mod">
          <ac:chgData name="Thad Schwebke" userId="8a3b078b179e4a90" providerId="LiveId" clId="{704E13B9-32D7-4A28-92D8-A92CE0D0E976}" dt="2020-02-28T23:44:04.431" v="1649" actId="1076"/>
          <ac:picMkLst>
            <pc:docMk/>
            <pc:sldMk cId="1420569290" sldId="274"/>
            <ac:picMk id="10" creationId="{A56117B1-9819-42E5-AEFC-9AD2D125A6E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3/2/2020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3/2/2020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a:t>
            </a:r>
            <a:r>
              <a:rPr lang="en-US"/>
              <a:t>: Rajesh </a:t>
            </a:r>
            <a:endParaRPr lang="en-US" dirty="0"/>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3867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3/2/2020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3/2/2020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3/2/2020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228600" y="971550"/>
            <a:ext cx="5562600" cy="34655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889956" y="3486150"/>
            <a:ext cx="487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E970A9-E456-461D-A695-B7203A489FC4}"/>
              </a:ext>
            </a:extLst>
          </p:cNvPr>
          <p:cNvSpPr/>
          <p:nvPr/>
        </p:nvSpPr>
        <p:spPr>
          <a:xfrm>
            <a:off x="5982749" y="97155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62 (2.57%) observations both ABV and IBU are empty</a:t>
            </a:r>
          </a:p>
          <a:p>
            <a:r>
              <a:rPr lang="en-US" sz="1400" dirty="0">
                <a:solidFill>
                  <a:schemeClr val="bg2">
                    <a:lumMod val="10000"/>
                  </a:schemeClr>
                </a:solidFill>
              </a:rPr>
              <a:t>943 (41.7%) observations only IBU is empty</a:t>
            </a:r>
          </a:p>
        </p:txBody>
      </p:sp>
      <p:sp>
        <p:nvSpPr>
          <p:cNvPr id="9" name="Rectangle: Rounded Corners 8">
            <a:extLst>
              <a:ext uri="{FF2B5EF4-FFF2-40B4-BE49-F238E27FC236}">
                <a16:creationId xmlns:a16="http://schemas.microsoft.com/office/drawing/2014/main" id="{A625F829-DB95-4E0D-BEB5-F1A714B5EF8A}"/>
              </a:ext>
            </a:extLst>
          </p:cNvPr>
          <p:cNvSpPr/>
          <p:nvPr/>
        </p:nvSpPr>
        <p:spPr>
          <a:xfrm>
            <a:off x="6005120" y="208746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C00000"/>
                </a:solidFill>
              </a:rPr>
              <a:t>Factoid</a:t>
            </a:r>
          </a:p>
          <a:p>
            <a:r>
              <a:rPr lang="en-US" sz="1400" dirty="0">
                <a:solidFill>
                  <a:srgbClr val="C00000"/>
                </a:solidFill>
              </a:rPr>
              <a:t>Budweiser Prohibition Brew </a:t>
            </a:r>
            <a:r>
              <a:rPr lang="en-US" sz="1400" dirty="0">
                <a:solidFill>
                  <a:schemeClr val="bg2">
                    <a:lumMod val="10000"/>
                  </a:schemeClr>
                </a:solidFill>
              </a:rPr>
              <a:t>is only non-alcoholic beer, and which is not part of the dataset</a:t>
            </a:r>
            <a:endParaRPr lang="en-US" sz="1400" i="1" dirty="0">
              <a:solidFill>
                <a:schemeClr val="bg2">
                  <a:lumMod val="10000"/>
                </a:schemeClr>
              </a:solidFill>
            </a:endParaRPr>
          </a:p>
        </p:txBody>
      </p:sp>
      <p:sp>
        <p:nvSpPr>
          <p:cNvPr id="10" name="Rectangle: Rounded Corners 9">
            <a:extLst>
              <a:ext uri="{FF2B5EF4-FFF2-40B4-BE49-F238E27FC236}">
                <a16:creationId xmlns:a16="http://schemas.microsoft.com/office/drawing/2014/main" id="{D1937BBB-4051-45A8-881C-B1A222A8F6EC}"/>
              </a:ext>
            </a:extLst>
          </p:cNvPr>
          <p:cNvSpPr/>
          <p:nvPr/>
        </p:nvSpPr>
        <p:spPr>
          <a:xfrm>
            <a:off x="6010713" y="3203370"/>
            <a:ext cx="3048000" cy="15019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We made some realistic assumption that, a beer can exist without bitterness but probably not without alcohol. </a:t>
            </a:r>
          </a:p>
          <a:p>
            <a:r>
              <a:rPr lang="en-US" sz="1400" dirty="0">
                <a:solidFill>
                  <a:schemeClr val="bg2">
                    <a:lumMod val="10000"/>
                  </a:schemeClr>
                </a:solidFill>
              </a:rPr>
              <a:t>We have excluded all the ABV observations with NA’s and replaced IBU NA’s with zeros</a:t>
            </a:r>
          </a:p>
        </p:txBody>
      </p:sp>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90" y="934224"/>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590697"/>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pic>
        <p:nvPicPr>
          <p:cNvPr id="3" name="Picture 2">
            <a:extLst>
              <a:ext uri="{FF2B5EF4-FFF2-40B4-BE49-F238E27FC236}">
                <a16:creationId xmlns:a16="http://schemas.microsoft.com/office/drawing/2014/main" id="{871AE67E-71D0-41FB-A391-78FAA0B99D90}"/>
              </a:ext>
            </a:extLst>
          </p:cNvPr>
          <p:cNvPicPr>
            <a:picLocks noChangeAspect="1"/>
          </p:cNvPicPr>
          <p:nvPr/>
        </p:nvPicPr>
        <p:blipFill>
          <a:blip r:embed="rId5"/>
          <a:stretch>
            <a:fillRect/>
          </a:stretch>
        </p:blipFill>
        <p:spPr>
          <a:xfrm>
            <a:off x="5181600" y="895350"/>
            <a:ext cx="3566160" cy="2317139"/>
          </a:xfrm>
          <a:prstGeom prst="rect">
            <a:avLst/>
          </a:prstGeom>
        </p:spPr>
      </p:pic>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287458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486790" y="3466493"/>
            <a:ext cx="6614160" cy="1015663"/>
          </a:xfrm>
          <a:prstGeom prst="rect">
            <a:avLst/>
          </a:prstGeom>
          <a:noFill/>
        </p:spPr>
        <p:txBody>
          <a:bodyPr wrap="square" rtlCol="0">
            <a:spAutoFit/>
          </a:bodyPr>
          <a:lstStyle/>
          <a:p>
            <a:pPr marL="285750" indent="-285750">
              <a:buFont typeface="+mj-lt"/>
              <a:buAutoNum type="arabicPeriod"/>
            </a:pPr>
            <a:r>
              <a:rPr lang="en-US" sz="1000" dirty="0"/>
              <a:t>South and North Dakota had the lowest # of breweries, but the 3</a:t>
            </a:r>
            <a:r>
              <a:rPr lang="en-US" sz="1000" baseline="30000" dirty="0"/>
              <a:t>rd</a:t>
            </a:r>
            <a:r>
              <a:rPr lang="en-US" sz="1000" dirty="0"/>
              <a:t> &amp; 4</a:t>
            </a:r>
            <a:r>
              <a:rPr lang="en-US" sz="1000" baseline="30000" dirty="0"/>
              <a:t>th</a:t>
            </a:r>
            <a:r>
              <a:rPr lang="en-US" sz="1000" dirty="0"/>
              <a:t> highest beer consumption per capita. </a:t>
            </a:r>
          </a:p>
          <a:p>
            <a:pPr marL="285750" indent="-285750">
              <a:buFont typeface="+mj-lt"/>
              <a:buAutoNum type="arabicPeriod"/>
            </a:pPr>
            <a:r>
              <a:rPr lang="en-US" sz="1000" dirty="0"/>
              <a:t>New Hampshire has the highest consumption, but only 3 breweries. NH has no sales tax on beer, so the consumption also includes people that come from Vermont, Massachusetts, and Maine</a:t>
            </a:r>
          </a:p>
          <a:p>
            <a:pPr marL="285750" indent="-285750">
              <a:buFont typeface="+mj-lt"/>
              <a:buAutoNum type="arabicPeriod"/>
            </a:pPr>
            <a:r>
              <a:rPr lang="en-US" sz="1000" dirty="0"/>
              <a:t>Utah has 4 breweries, but the lowest beer consumption. The biggest city in Utah, Salt Lak City, only allows &lt; 4.0% ABV</a:t>
            </a:r>
          </a:p>
          <a:p>
            <a:pPr marL="285750" indent="-285750">
              <a:buFont typeface="+mj-lt"/>
              <a:buAutoNum type="arabicPeriod"/>
            </a:pPr>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16" name="TextBox 15">
            <a:extLst>
              <a:ext uri="{FF2B5EF4-FFF2-40B4-BE49-F238E27FC236}">
                <a16:creationId xmlns:a16="http://schemas.microsoft.com/office/drawing/2014/main" id="{E5B29420-36CD-4AE9-A3B2-EA6E175E7AAC}"/>
              </a:ext>
            </a:extLst>
          </p:cNvPr>
          <p:cNvSpPr txBox="1"/>
          <p:nvPr/>
        </p:nvSpPr>
        <p:spPr>
          <a:xfrm>
            <a:off x="6598920" y="1137587"/>
            <a:ext cx="365760" cy="457200"/>
          </a:xfrm>
          <a:prstGeom prst="rect">
            <a:avLst/>
          </a:prstGeom>
          <a:noFill/>
          <a:ln w="19050">
            <a:solidFill>
              <a:srgbClr val="00B050"/>
            </a:solidFill>
          </a:ln>
        </p:spPr>
        <p:txBody>
          <a:bodyPr wrap="square" rtlCol="0">
            <a:spAutoFit/>
          </a:bodyPr>
          <a:lstStyle/>
          <a:p>
            <a:r>
              <a:rPr lang="en-US" dirty="0"/>
              <a:t> </a:t>
            </a:r>
          </a:p>
        </p:txBody>
      </p:sp>
      <p:sp>
        <p:nvSpPr>
          <p:cNvPr id="17" name="TextBox 16">
            <a:extLst>
              <a:ext uri="{FF2B5EF4-FFF2-40B4-BE49-F238E27FC236}">
                <a16:creationId xmlns:a16="http://schemas.microsoft.com/office/drawing/2014/main" id="{4839EAC9-E90A-4357-9CF5-11C2C00D9FCD}"/>
              </a:ext>
            </a:extLst>
          </p:cNvPr>
          <p:cNvSpPr txBox="1"/>
          <p:nvPr/>
        </p:nvSpPr>
        <p:spPr>
          <a:xfrm>
            <a:off x="1494410" y="1063228"/>
            <a:ext cx="457200" cy="548640"/>
          </a:xfrm>
          <a:prstGeom prst="rect">
            <a:avLst/>
          </a:prstGeom>
          <a:noFill/>
          <a:ln w="19050">
            <a:solidFill>
              <a:srgbClr val="00B050"/>
            </a:solidFill>
          </a:ln>
        </p:spPr>
        <p:txBody>
          <a:bodyPr wrap="square" rtlCol="0">
            <a:spAutoFit/>
          </a:bodyPr>
          <a:lstStyle/>
          <a:p>
            <a:r>
              <a:rPr lang="en-US" dirty="0"/>
              <a:t> </a:t>
            </a:r>
          </a:p>
        </p:txBody>
      </p:sp>
      <p:sp>
        <p:nvSpPr>
          <p:cNvPr id="18" name="TextBox 17">
            <a:extLst>
              <a:ext uri="{FF2B5EF4-FFF2-40B4-BE49-F238E27FC236}">
                <a16:creationId xmlns:a16="http://schemas.microsoft.com/office/drawing/2014/main" id="{C24B47A4-83D7-4CBD-9D14-001484753A9B}"/>
              </a:ext>
            </a:extLst>
          </p:cNvPr>
          <p:cNvSpPr txBox="1"/>
          <p:nvPr/>
        </p:nvSpPr>
        <p:spPr>
          <a:xfrm>
            <a:off x="790222" y="1707804"/>
            <a:ext cx="457200" cy="369332"/>
          </a:xfrm>
          <a:prstGeom prst="rect">
            <a:avLst/>
          </a:prstGeom>
          <a:noFill/>
          <a:ln w="19050">
            <a:solidFill>
              <a:srgbClr val="00B050"/>
            </a:solidFill>
          </a:ln>
        </p:spPr>
        <p:txBody>
          <a:bodyPr wrap="square" rtlCol="0">
            <a:spAutoFit/>
          </a:bodyPr>
          <a:lstStyle/>
          <a:p>
            <a:r>
              <a:rPr lang="en-US" dirty="0"/>
              <a:t> </a:t>
            </a:r>
          </a:p>
        </p:txBody>
      </p:sp>
      <p:sp>
        <p:nvSpPr>
          <p:cNvPr id="19" name="TextBox 18">
            <a:extLst>
              <a:ext uri="{FF2B5EF4-FFF2-40B4-BE49-F238E27FC236}">
                <a16:creationId xmlns:a16="http://schemas.microsoft.com/office/drawing/2014/main" id="{AE4833B9-D6C1-44B5-8608-77C3A7B2C4BE}"/>
              </a:ext>
            </a:extLst>
          </p:cNvPr>
          <p:cNvSpPr txBox="1"/>
          <p:nvPr/>
        </p:nvSpPr>
        <p:spPr>
          <a:xfrm>
            <a:off x="5943600" y="1611868"/>
            <a:ext cx="365760" cy="369332"/>
          </a:xfrm>
          <a:prstGeom prst="rect">
            <a:avLst/>
          </a:prstGeom>
          <a:noFill/>
          <a:ln w="19050">
            <a:solidFill>
              <a:srgbClr val="00B050"/>
            </a:solidFill>
          </a:ln>
        </p:spPr>
        <p:txBody>
          <a:bodyPr wrap="square" rtlCol="0">
            <a:spAutoFit/>
          </a:bodyPr>
          <a:lstStyle/>
          <a:p>
            <a:r>
              <a:rPr lang="en-US" dirty="0"/>
              <a:t> </a:t>
            </a:r>
          </a:p>
        </p:txBody>
      </p:sp>
      <p:sp>
        <p:nvSpPr>
          <p:cNvPr id="20" name="TextBox 19">
            <a:extLst>
              <a:ext uri="{FF2B5EF4-FFF2-40B4-BE49-F238E27FC236}">
                <a16:creationId xmlns:a16="http://schemas.microsoft.com/office/drawing/2014/main" id="{9708238A-1348-412D-B837-5F852B79610D}"/>
              </a:ext>
            </a:extLst>
          </p:cNvPr>
          <p:cNvSpPr txBox="1"/>
          <p:nvPr/>
        </p:nvSpPr>
        <p:spPr>
          <a:xfrm>
            <a:off x="6333110" y="968216"/>
            <a:ext cx="258190" cy="369332"/>
          </a:xfrm>
          <a:prstGeom prst="rect">
            <a:avLst/>
          </a:prstGeom>
          <a:noFill/>
        </p:spPr>
        <p:txBody>
          <a:bodyPr wrap="square" rtlCol="0">
            <a:spAutoFit/>
          </a:bodyPr>
          <a:lstStyle/>
          <a:p>
            <a:r>
              <a:rPr lang="en-US" dirty="0">
                <a:solidFill>
                  <a:srgbClr val="00B050"/>
                </a:solidFill>
              </a:rPr>
              <a:t>1</a:t>
            </a:r>
          </a:p>
        </p:txBody>
      </p:sp>
      <p:sp>
        <p:nvSpPr>
          <p:cNvPr id="21" name="TextBox 20">
            <a:extLst>
              <a:ext uri="{FF2B5EF4-FFF2-40B4-BE49-F238E27FC236}">
                <a16:creationId xmlns:a16="http://schemas.microsoft.com/office/drawing/2014/main" id="{89A547CA-7700-45BD-9FA5-EFB39A34132E}"/>
              </a:ext>
            </a:extLst>
          </p:cNvPr>
          <p:cNvSpPr txBox="1"/>
          <p:nvPr/>
        </p:nvSpPr>
        <p:spPr>
          <a:xfrm>
            <a:off x="1247422" y="853079"/>
            <a:ext cx="258190" cy="369332"/>
          </a:xfrm>
          <a:prstGeom prst="rect">
            <a:avLst/>
          </a:prstGeom>
          <a:noFill/>
        </p:spPr>
        <p:txBody>
          <a:bodyPr wrap="squar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0E8A1BBB-ECCC-44F7-A7E2-04FD74C820DB}"/>
              </a:ext>
            </a:extLst>
          </p:cNvPr>
          <p:cNvSpPr txBox="1"/>
          <p:nvPr/>
        </p:nvSpPr>
        <p:spPr>
          <a:xfrm>
            <a:off x="6082985" y="1311830"/>
            <a:ext cx="258190" cy="369332"/>
          </a:xfrm>
          <a:prstGeom prst="rect">
            <a:avLst/>
          </a:prstGeom>
          <a:noFill/>
        </p:spPr>
        <p:txBody>
          <a:bodyPr wrap="square" rtlCol="0">
            <a:spAutoFit/>
          </a:bodyPr>
          <a:lstStyle/>
          <a:p>
            <a:r>
              <a:rPr lang="en-US" dirty="0">
                <a:solidFill>
                  <a:srgbClr val="00B050"/>
                </a:solidFill>
              </a:rPr>
              <a:t>3</a:t>
            </a:r>
          </a:p>
        </p:txBody>
      </p:sp>
      <p:sp>
        <p:nvSpPr>
          <p:cNvPr id="23" name="TextBox 22">
            <a:extLst>
              <a:ext uri="{FF2B5EF4-FFF2-40B4-BE49-F238E27FC236}">
                <a16:creationId xmlns:a16="http://schemas.microsoft.com/office/drawing/2014/main" id="{F12E0BBD-889A-4E9B-85FE-D263F1B0C273}"/>
              </a:ext>
            </a:extLst>
          </p:cNvPr>
          <p:cNvSpPr txBox="1"/>
          <p:nvPr/>
        </p:nvSpPr>
        <p:spPr>
          <a:xfrm>
            <a:off x="635119" y="1421725"/>
            <a:ext cx="258190" cy="369332"/>
          </a:xfrm>
          <a:prstGeom prst="rect">
            <a:avLst/>
          </a:prstGeom>
          <a:noFill/>
        </p:spPr>
        <p:txBody>
          <a:bodyPr wrap="square" rtlCol="0">
            <a:spAutoFit/>
          </a:bodyPr>
          <a:lstStyle/>
          <a:p>
            <a:r>
              <a:rPr lang="en-US" dirty="0">
                <a:solidFill>
                  <a:srgbClr val="00B050"/>
                </a:solidFill>
              </a:rPr>
              <a:t>3</a:t>
            </a:r>
          </a:p>
        </p:txBody>
      </p:sp>
      <p:sp>
        <p:nvSpPr>
          <p:cNvPr id="24" name="TextBox 23">
            <a:extLst>
              <a:ext uri="{FF2B5EF4-FFF2-40B4-BE49-F238E27FC236}">
                <a16:creationId xmlns:a16="http://schemas.microsoft.com/office/drawing/2014/main" id="{163AFA49-870D-4198-80A0-081DFCEB351E}"/>
              </a:ext>
            </a:extLst>
          </p:cNvPr>
          <p:cNvSpPr txBox="1"/>
          <p:nvPr/>
        </p:nvSpPr>
        <p:spPr>
          <a:xfrm>
            <a:off x="8153400" y="1159073"/>
            <a:ext cx="182880" cy="274320"/>
          </a:xfrm>
          <a:prstGeom prst="rect">
            <a:avLst/>
          </a:prstGeom>
          <a:noFill/>
          <a:ln w="19050">
            <a:solidFill>
              <a:srgbClr val="00B050"/>
            </a:solidFill>
          </a:ln>
        </p:spPr>
        <p:txBody>
          <a:bodyPr wrap="square" rtlCol="0">
            <a:spAutoFit/>
          </a:bodyPr>
          <a:lstStyle/>
          <a:p>
            <a:r>
              <a:rPr lang="en-US" dirty="0"/>
              <a:t> </a:t>
            </a:r>
          </a:p>
        </p:txBody>
      </p:sp>
      <p:sp>
        <p:nvSpPr>
          <p:cNvPr id="25" name="TextBox 24">
            <a:extLst>
              <a:ext uri="{FF2B5EF4-FFF2-40B4-BE49-F238E27FC236}">
                <a16:creationId xmlns:a16="http://schemas.microsoft.com/office/drawing/2014/main" id="{4EE4CE1B-E1BE-4EFD-A996-9A3F40D2677F}"/>
              </a:ext>
            </a:extLst>
          </p:cNvPr>
          <p:cNvSpPr txBox="1"/>
          <p:nvPr/>
        </p:nvSpPr>
        <p:spPr>
          <a:xfrm>
            <a:off x="7848600" y="935871"/>
            <a:ext cx="258190" cy="369332"/>
          </a:xfrm>
          <a:prstGeom prst="rect">
            <a:avLst/>
          </a:prstGeom>
          <a:noFill/>
        </p:spPr>
        <p:txBody>
          <a:bodyPr wrap="square" rtlCol="0">
            <a:spAutoFit/>
          </a:bodyPr>
          <a:lstStyle/>
          <a:p>
            <a:r>
              <a:rPr lang="en-US" dirty="0">
                <a:solidFill>
                  <a:srgbClr val="00B050"/>
                </a:solidFill>
              </a:rPr>
              <a:t>2</a:t>
            </a:r>
          </a:p>
        </p:txBody>
      </p:sp>
      <p:sp>
        <p:nvSpPr>
          <p:cNvPr id="26" name="TextBox 25">
            <a:extLst>
              <a:ext uri="{FF2B5EF4-FFF2-40B4-BE49-F238E27FC236}">
                <a16:creationId xmlns:a16="http://schemas.microsoft.com/office/drawing/2014/main" id="{27F5396A-F657-43DF-8D76-9D09BAD6B777}"/>
              </a:ext>
            </a:extLst>
          </p:cNvPr>
          <p:cNvSpPr txBox="1"/>
          <p:nvPr/>
        </p:nvSpPr>
        <p:spPr>
          <a:xfrm>
            <a:off x="3376105" y="1354931"/>
            <a:ext cx="258190" cy="274320"/>
          </a:xfrm>
          <a:prstGeom prst="rect">
            <a:avLst/>
          </a:prstGeom>
          <a:noFill/>
          <a:ln w="19050">
            <a:solidFill>
              <a:srgbClr val="00B050"/>
            </a:solidFill>
          </a:ln>
        </p:spPr>
        <p:txBody>
          <a:bodyPr wrap="square" rtlCol="0">
            <a:spAutoFit/>
          </a:bodyPr>
          <a:lstStyle/>
          <a:p>
            <a:r>
              <a:rPr lang="en-US" dirty="0"/>
              <a:t> </a:t>
            </a:r>
          </a:p>
        </p:txBody>
      </p:sp>
      <p:sp>
        <p:nvSpPr>
          <p:cNvPr id="27" name="TextBox 26">
            <a:extLst>
              <a:ext uri="{FF2B5EF4-FFF2-40B4-BE49-F238E27FC236}">
                <a16:creationId xmlns:a16="http://schemas.microsoft.com/office/drawing/2014/main" id="{DA52C59D-414A-4C78-A3F8-9B0CCAC74CB4}"/>
              </a:ext>
            </a:extLst>
          </p:cNvPr>
          <p:cNvSpPr txBox="1"/>
          <p:nvPr/>
        </p:nvSpPr>
        <p:spPr>
          <a:xfrm>
            <a:off x="3124200" y="1134061"/>
            <a:ext cx="258190" cy="369332"/>
          </a:xfrm>
          <a:prstGeom prst="rect">
            <a:avLst/>
          </a:prstGeom>
          <a:noFill/>
        </p:spPr>
        <p:txBody>
          <a:bodyPr wrap="square" rtlCol="0">
            <a:spAutoFit/>
          </a:bodyPr>
          <a:lstStyle/>
          <a:p>
            <a:r>
              <a:rPr lang="en-US" dirty="0">
                <a:solidFill>
                  <a:srgbClr val="00B050"/>
                </a:solidFill>
              </a:rPr>
              <a:t>2</a:t>
            </a:r>
          </a:p>
        </p:txBody>
      </p:sp>
      <p:sp>
        <p:nvSpPr>
          <p:cNvPr id="28" name="TextBox 27">
            <a:extLst>
              <a:ext uri="{FF2B5EF4-FFF2-40B4-BE49-F238E27FC236}">
                <a16:creationId xmlns:a16="http://schemas.microsoft.com/office/drawing/2014/main" id="{CD6104F6-D666-4D59-A5B9-B337F2AEBBDA}"/>
              </a:ext>
            </a:extLst>
          </p:cNvPr>
          <p:cNvSpPr txBox="1"/>
          <p:nvPr/>
        </p:nvSpPr>
        <p:spPr>
          <a:xfrm>
            <a:off x="214239" y="1045026"/>
            <a:ext cx="457200" cy="640080"/>
          </a:xfrm>
          <a:prstGeom prst="rect">
            <a:avLst/>
          </a:prstGeom>
          <a:noFill/>
          <a:ln w="19050">
            <a:solidFill>
              <a:srgbClr val="00B050"/>
            </a:solidFill>
          </a:ln>
        </p:spPr>
        <p:txBody>
          <a:bodyPr wrap="square" rtlCol="0">
            <a:spAutoFit/>
          </a:bodyPr>
          <a:lstStyle/>
          <a:p>
            <a:r>
              <a:rPr lang="en-US" dirty="0"/>
              <a:t> </a:t>
            </a:r>
          </a:p>
        </p:txBody>
      </p:sp>
      <p:sp>
        <p:nvSpPr>
          <p:cNvPr id="29" name="TextBox 28">
            <a:extLst>
              <a:ext uri="{FF2B5EF4-FFF2-40B4-BE49-F238E27FC236}">
                <a16:creationId xmlns:a16="http://schemas.microsoft.com/office/drawing/2014/main" id="{2F81B23F-9B1C-41BA-BAFB-365749B47E72}"/>
              </a:ext>
            </a:extLst>
          </p:cNvPr>
          <p:cNvSpPr txBox="1"/>
          <p:nvPr/>
        </p:nvSpPr>
        <p:spPr>
          <a:xfrm>
            <a:off x="-17498" y="829313"/>
            <a:ext cx="258190" cy="369332"/>
          </a:xfrm>
          <a:prstGeom prst="rect">
            <a:avLst/>
          </a:prstGeom>
          <a:noFill/>
        </p:spPr>
        <p:txBody>
          <a:bodyPr wrap="square" rtlCol="0">
            <a:spAutoFit/>
          </a:bodyPr>
          <a:lstStyle/>
          <a:p>
            <a:r>
              <a:rPr lang="en-US" dirty="0">
                <a:solidFill>
                  <a:srgbClr val="00B050"/>
                </a:solidFill>
              </a:rPr>
              <a:t>4</a:t>
            </a:r>
          </a:p>
        </p:txBody>
      </p:sp>
      <p:sp>
        <p:nvSpPr>
          <p:cNvPr id="30" name="TextBox 29">
            <a:extLst>
              <a:ext uri="{FF2B5EF4-FFF2-40B4-BE49-F238E27FC236}">
                <a16:creationId xmlns:a16="http://schemas.microsoft.com/office/drawing/2014/main" id="{B431DC8C-8582-4EB1-9006-90FD4AC388F9}"/>
              </a:ext>
            </a:extLst>
          </p:cNvPr>
          <p:cNvSpPr txBox="1"/>
          <p:nvPr/>
        </p:nvSpPr>
        <p:spPr>
          <a:xfrm>
            <a:off x="5456810" y="985163"/>
            <a:ext cx="457200" cy="640080"/>
          </a:xfrm>
          <a:prstGeom prst="rect">
            <a:avLst/>
          </a:prstGeom>
          <a:noFill/>
          <a:ln w="19050">
            <a:solidFill>
              <a:srgbClr val="00B050"/>
            </a:solidFill>
          </a:ln>
        </p:spPr>
        <p:txBody>
          <a:bodyPr wrap="square" rtlCol="0">
            <a:spAutoFit/>
          </a:bodyPr>
          <a:lstStyle/>
          <a:p>
            <a:r>
              <a:rPr lang="en-US" dirty="0"/>
              <a:t> </a:t>
            </a:r>
          </a:p>
        </p:txBody>
      </p:sp>
      <p:sp>
        <p:nvSpPr>
          <p:cNvPr id="31" name="TextBox 30">
            <a:extLst>
              <a:ext uri="{FF2B5EF4-FFF2-40B4-BE49-F238E27FC236}">
                <a16:creationId xmlns:a16="http://schemas.microsoft.com/office/drawing/2014/main" id="{19FE87C2-AAE5-4E16-AD1A-F98A63E06407}"/>
              </a:ext>
            </a:extLst>
          </p:cNvPr>
          <p:cNvSpPr txBox="1"/>
          <p:nvPr/>
        </p:nvSpPr>
        <p:spPr>
          <a:xfrm>
            <a:off x="5225073" y="769450"/>
            <a:ext cx="258190" cy="369332"/>
          </a:xfrm>
          <a:prstGeom prst="rect">
            <a:avLst/>
          </a:prstGeom>
          <a:noFill/>
        </p:spPr>
        <p:txBody>
          <a:bodyPr wrap="square" rtlCol="0">
            <a:spAutoFit/>
          </a:bodyPr>
          <a:lstStyle/>
          <a:p>
            <a:r>
              <a:rPr lang="en-US" dirty="0">
                <a:solidFill>
                  <a:srgbClr val="00B050"/>
                </a:solidFill>
              </a:rPr>
              <a:t>4</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7"/>
          <a:srcRect t="24516" r="52369" b="28774"/>
          <a:stretch/>
        </p:blipFill>
        <p:spPr>
          <a:xfrm>
            <a:off x="3299460" y="2252613"/>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3362934" y="2204190"/>
            <a:ext cx="457200" cy="1005840"/>
          </a:xfrm>
          <a:prstGeom prst="rect">
            <a:avLst/>
          </a:prstGeom>
          <a:noFill/>
          <a:ln w="19050">
            <a:solidFill>
              <a:srgbClr val="00B050"/>
            </a:solidFill>
          </a:ln>
        </p:spPr>
        <p:txBody>
          <a:bodyPr wrap="square" rtlCol="0">
            <a:spAutoFit/>
          </a:bodyPr>
          <a:lstStyle/>
          <a:p>
            <a:r>
              <a:rPr lang="en-US" dirty="0"/>
              <a:t> </a:t>
            </a:r>
          </a:p>
        </p:txBody>
      </p:sp>
      <p:sp>
        <p:nvSpPr>
          <p:cNvPr id="34" name="TextBox 33">
            <a:extLst>
              <a:ext uri="{FF2B5EF4-FFF2-40B4-BE49-F238E27FC236}">
                <a16:creationId xmlns:a16="http://schemas.microsoft.com/office/drawing/2014/main" id="{0627BCC2-5CCE-4713-83E3-2B9538750BC3}"/>
              </a:ext>
            </a:extLst>
          </p:cNvPr>
          <p:cNvSpPr txBox="1"/>
          <p:nvPr/>
        </p:nvSpPr>
        <p:spPr>
          <a:xfrm>
            <a:off x="3131197" y="1988477"/>
            <a:ext cx="258190" cy="369332"/>
          </a:xfrm>
          <a:prstGeom prst="rect">
            <a:avLst/>
          </a:prstGeom>
          <a:noFill/>
        </p:spPr>
        <p:txBody>
          <a:bodyPr wrap="square" rtlCol="0">
            <a:spAutoFit/>
          </a:bodyPr>
          <a:lstStyle/>
          <a:p>
            <a:r>
              <a:rPr lang="en-US" dirty="0">
                <a:solidFill>
                  <a:srgbClr val="00B050"/>
                </a:solidFill>
              </a:rPr>
              <a:t>4</a:t>
            </a:r>
          </a:p>
        </p:txBody>
      </p:sp>
    </p:spTree>
    <p:extLst>
      <p:ext uri="{BB962C8B-B14F-4D97-AF65-F5344CB8AC3E}">
        <p14:creationId xmlns:p14="http://schemas.microsoft.com/office/powerpoint/2010/main" val="384926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5" name="TextBox 4">
            <a:extLst>
              <a:ext uri="{FF2B5EF4-FFF2-40B4-BE49-F238E27FC236}">
                <a16:creationId xmlns:a16="http://schemas.microsoft.com/office/drawing/2014/main" id="{2C90659F-55B5-4268-93E8-9FE2ADD9FE80}"/>
              </a:ext>
            </a:extLst>
          </p:cNvPr>
          <p:cNvSpPr txBox="1"/>
          <p:nvPr/>
        </p:nvSpPr>
        <p:spPr>
          <a:xfrm>
            <a:off x="5585460" y="4827270"/>
            <a:ext cx="1645920" cy="182880"/>
          </a:xfrm>
          <a:prstGeom prst="rect">
            <a:avLst/>
          </a:prstGeom>
          <a:noFill/>
          <a:ln w="19050">
            <a:solidFill>
              <a:srgbClr val="00B050"/>
            </a:solidFill>
          </a:ln>
        </p:spPr>
        <p:txBody>
          <a:bodyPr wrap="square" rtlCol="0">
            <a:spAutoFit/>
          </a:bodyPr>
          <a:lstStyle/>
          <a:p>
            <a:r>
              <a:rPr lang="en-US" dirty="0"/>
              <a:t> </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a:t>Delaware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2276</TotalTime>
  <Words>1560</Words>
  <Application>Microsoft Office PowerPoint</Application>
  <PresentationFormat>On-screen Show (16:9)</PresentationFormat>
  <Paragraphs>146</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Case Study</vt:lpstr>
      <vt:lpstr>Scope</vt:lpstr>
      <vt:lpstr>Beers and Brewery Data</vt:lpstr>
      <vt:lpstr>Missing Values</vt:lpstr>
      <vt:lpstr>Breweries by State</vt:lpstr>
      <vt:lpstr>Median ABV and IBU</vt:lpstr>
      <vt:lpstr>Max IBU</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18</cp:revision>
  <dcterms:created xsi:type="dcterms:W3CDTF">2020-02-20T19:38:47Z</dcterms:created>
  <dcterms:modified xsi:type="dcterms:W3CDTF">2020-03-02T19:17:16Z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