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2" r:id="rId3"/>
    <p:sldId id="271" r:id="rId4"/>
    <p:sldId id="263" r:id="rId5"/>
    <p:sldId id="274" r:id="rId6"/>
    <p:sldId id="275" r:id="rId7"/>
    <p:sldId id="264" r:id="rId8"/>
    <p:sldId id="268" r:id="rId9"/>
    <p:sldId id="265" r:id="rId10"/>
    <p:sldId id="266" r:id="rId11"/>
    <p:sldId id="267" r:id="rId12"/>
    <p:sldId id="27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DB5B2-C375-467E-96F5-E579F69E02D0}" v="25" dt="2020-02-23T21:49:57.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366" autoAdjust="0"/>
  </p:normalViewPr>
  <p:slideViewPr>
    <p:cSldViewPr>
      <p:cViewPr varScale="1">
        <p:scale>
          <a:sx n="130" d="100"/>
          <a:sy n="130" d="100"/>
        </p:scale>
        <p:origin x="1056"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61374EC2-74A0-4B7E-A59A-1715CE5DD16C}"/>
    <pc:docChg chg="undo custSel addSld delSld modSld sldOrd">
      <pc:chgData name="Thad Schwebke" userId="8a3b078b179e4a90" providerId="LiveId" clId="{61374EC2-74A0-4B7E-A59A-1715CE5DD16C}" dt="2020-02-22T03:05:59.869" v="3491" actId="20577"/>
      <pc:docMkLst>
        <pc:docMk/>
      </pc:docMkLst>
      <pc:sldChg chg="modSp modTransition">
        <pc:chgData name="Thad Schwebke" userId="8a3b078b179e4a90" providerId="LiveId" clId="{61374EC2-74A0-4B7E-A59A-1715CE5DD16C}" dt="2020-02-21T14:32:23.721" v="1282"/>
        <pc:sldMkLst>
          <pc:docMk/>
          <pc:sldMk cId="4148444099" sldId="256"/>
        </pc:sldMkLst>
        <pc:spChg chg="mod">
          <ac:chgData name="Thad Schwebke" userId="8a3b078b179e4a90" providerId="LiveId" clId="{61374EC2-74A0-4B7E-A59A-1715CE5DD16C}" dt="2020-02-21T11:15:48.145" v="633" actId="20577"/>
          <ac:spMkLst>
            <pc:docMk/>
            <pc:sldMk cId="4148444099" sldId="256"/>
            <ac:spMk id="2" creationId="{00000000-0000-0000-0000-000000000000}"/>
          </ac:spMkLst>
        </pc:spChg>
        <pc:spChg chg="mod">
          <ac:chgData name="Thad Schwebke" userId="8a3b078b179e4a90" providerId="LiveId" clId="{61374EC2-74A0-4B7E-A59A-1715CE5DD16C}" dt="2020-02-21T11:15:58.081" v="650" actId="20577"/>
          <ac:spMkLst>
            <pc:docMk/>
            <pc:sldMk cId="4148444099" sldId="256"/>
            <ac:spMk id="3" creationId="{00000000-0000-0000-0000-000000000000}"/>
          </ac:spMkLst>
        </pc:spChg>
      </pc:sldChg>
      <pc:sldChg chg="del">
        <pc:chgData name="Thad Schwebke" userId="8a3b078b179e4a90" providerId="LiveId" clId="{61374EC2-74A0-4B7E-A59A-1715CE5DD16C}" dt="2020-02-21T11:17:09.040" v="661" actId="47"/>
        <pc:sldMkLst>
          <pc:docMk/>
          <pc:sldMk cId="3772737477" sldId="257"/>
        </pc:sldMkLst>
      </pc:sldChg>
      <pc:sldChg chg="del">
        <pc:chgData name="Thad Schwebke" userId="8a3b078b179e4a90" providerId="LiveId" clId="{61374EC2-74A0-4B7E-A59A-1715CE5DD16C}" dt="2020-02-21T11:17:09.040" v="661" actId="47"/>
        <pc:sldMkLst>
          <pc:docMk/>
          <pc:sldMk cId="2425098261" sldId="258"/>
        </pc:sldMkLst>
      </pc:sldChg>
      <pc:sldChg chg="del">
        <pc:chgData name="Thad Schwebke" userId="8a3b078b179e4a90" providerId="LiveId" clId="{61374EC2-74A0-4B7E-A59A-1715CE5DD16C}" dt="2020-02-21T11:17:09.040" v="661" actId="47"/>
        <pc:sldMkLst>
          <pc:docMk/>
          <pc:sldMk cId="3956584900" sldId="259"/>
        </pc:sldMkLst>
      </pc:sldChg>
      <pc:sldChg chg="modSp del ord">
        <pc:chgData name="Thad Schwebke" userId="8a3b078b179e4a90" providerId="LiveId" clId="{61374EC2-74A0-4B7E-A59A-1715CE5DD16C}" dt="2020-02-21T11:17:09.040" v="661" actId="47"/>
        <pc:sldMkLst>
          <pc:docMk/>
          <pc:sldMk cId="2858501048" sldId="260"/>
        </pc:sldMkLst>
        <pc:spChg chg="mod">
          <ac:chgData name="Thad Schwebke" userId="8a3b078b179e4a90" providerId="LiveId" clId="{61374EC2-74A0-4B7E-A59A-1715CE5DD16C}" dt="2020-02-21T11:16:42.367" v="660" actId="20577"/>
          <ac:spMkLst>
            <pc:docMk/>
            <pc:sldMk cId="2858501048" sldId="260"/>
            <ac:spMk id="2" creationId="{746EE3F0-D9B7-45B3-8CCE-FC38C8A8890A}"/>
          </ac:spMkLst>
        </pc:spChg>
      </pc:sldChg>
      <pc:sldChg chg="addSp delSp modSp add modNotesTx">
        <pc:chgData name="Thad Schwebke" userId="8a3b078b179e4a90" providerId="LiveId" clId="{61374EC2-74A0-4B7E-A59A-1715CE5DD16C}" dt="2020-02-22T03:05:59.869" v="3491" actId="20577"/>
        <pc:sldMkLst>
          <pc:docMk/>
          <pc:sldMk cId="3849262026" sldId="261"/>
        </pc:sldMkLst>
        <pc:spChg chg="mod">
          <ac:chgData name="Thad Schwebke" userId="8a3b078b179e4a90" providerId="LiveId" clId="{61374EC2-74A0-4B7E-A59A-1715CE5DD16C}" dt="2020-02-20T19:45:56.304" v="20" actId="20577"/>
          <ac:spMkLst>
            <pc:docMk/>
            <pc:sldMk cId="3849262026" sldId="261"/>
            <ac:spMk id="2" creationId="{30070F79-AB20-47CA-BB52-E5CAEB8DF287}"/>
          </ac:spMkLst>
        </pc:spChg>
        <pc:spChg chg="add del">
          <ac:chgData name="Thad Schwebke" userId="8a3b078b179e4a90" providerId="LiveId" clId="{61374EC2-74A0-4B7E-A59A-1715CE5DD16C}" dt="2020-02-21T14:29:26.008" v="1271"/>
          <ac:spMkLst>
            <pc:docMk/>
            <pc:sldMk cId="3849262026" sldId="261"/>
            <ac:spMk id="3" creationId="{18DCE02B-93FE-4214-9687-AE2DFB74E68C}"/>
          </ac:spMkLst>
        </pc:spChg>
        <pc:spChg chg="del">
          <ac:chgData name="Thad Schwebke" userId="8a3b078b179e4a90" providerId="LiveId" clId="{61374EC2-74A0-4B7E-A59A-1715CE5DD16C}" dt="2020-02-20T19:50:41.008" v="173" actId="478"/>
          <ac:spMkLst>
            <pc:docMk/>
            <pc:sldMk cId="3849262026" sldId="261"/>
            <ac:spMk id="3" creationId="{6891D4FA-95B5-434E-9A49-0EB803F21D5B}"/>
          </ac:spMkLst>
        </pc:spChg>
        <pc:spChg chg="add del">
          <ac:chgData name="Thad Schwebke" userId="8a3b078b179e4a90" providerId="LiveId" clId="{61374EC2-74A0-4B7E-A59A-1715CE5DD16C}" dt="2020-02-21T14:29:42.472" v="1277"/>
          <ac:spMkLst>
            <pc:docMk/>
            <pc:sldMk cId="3849262026" sldId="261"/>
            <ac:spMk id="4" creationId="{E9A05B11-0F56-4AE5-B068-F67C6833040E}"/>
          </ac:spMkLst>
        </pc:spChg>
        <pc:spChg chg="add del mod">
          <ac:chgData name="Thad Schwebke" userId="8a3b078b179e4a90" providerId="LiveId" clId="{61374EC2-74A0-4B7E-A59A-1715CE5DD16C}" dt="2020-02-21T14:29:47.495" v="1281" actId="478"/>
          <ac:spMkLst>
            <pc:docMk/>
            <pc:sldMk cId="3849262026" sldId="261"/>
            <ac:spMk id="5" creationId="{FD335EB1-3900-4747-9EEA-41A3AF0CFA02}"/>
          </ac:spMkLst>
        </pc:spChg>
        <pc:picChg chg="add mod">
          <ac:chgData name="Thad Schwebke" userId="8a3b078b179e4a90" providerId="LiveId" clId="{61374EC2-74A0-4B7E-A59A-1715CE5DD16C}" dt="2020-02-22T02:29:31.267" v="1308" actId="1076"/>
          <ac:picMkLst>
            <pc:docMk/>
            <pc:sldMk cId="3849262026" sldId="261"/>
            <ac:picMk id="1026" creationId="{5A51FBB7-2072-4C55-AD88-FD27BA8B63AA}"/>
          </ac:picMkLst>
        </pc:picChg>
        <pc:picChg chg="add del">
          <ac:chgData name="Thad Schwebke" userId="8a3b078b179e4a90" providerId="LiveId" clId="{61374EC2-74A0-4B7E-A59A-1715CE5DD16C}" dt="2020-02-20T19:50:38.395" v="172"/>
          <ac:picMkLst>
            <pc:docMk/>
            <pc:sldMk cId="3849262026" sldId="261"/>
            <ac:picMk id="1026" creationId="{8FFB4ADB-A112-4D38-9265-F5B95D51FEEB}"/>
          </ac:picMkLst>
        </pc:picChg>
        <pc:picChg chg="add del mod">
          <ac:chgData name="Thad Schwebke" userId="8a3b078b179e4a90" providerId="LiveId" clId="{61374EC2-74A0-4B7E-A59A-1715CE5DD16C}" dt="2020-02-22T02:28:23.678" v="1283" actId="478"/>
          <ac:picMkLst>
            <pc:docMk/>
            <pc:sldMk cId="3849262026" sldId="261"/>
            <ac:picMk id="1028" creationId="{E017A456-F2C0-441A-B31D-CB4C5A8464A1}"/>
          </ac:picMkLst>
        </pc:picChg>
        <pc:picChg chg="add del mod">
          <ac:chgData name="Thad Schwebke" userId="8a3b078b179e4a90" providerId="LiveId" clId="{61374EC2-74A0-4B7E-A59A-1715CE5DD16C}" dt="2020-02-21T14:29:45.360" v="1280" actId="478"/>
          <ac:picMkLst>
            <pc:docMk/>
            <pc:sldMk cId="3849262026" sldId="261"/>
            <ac:picMk id="1030" creationId="{080E6660-4F3B-4ECD-A425-68EF0418EE8D}"/>
          </ac:picMkLst>
        </pc:picChg>
      </pc:sldChg>
      <pc:sldChg chg="addSp delSp modSp add mod modNotesTx">
        <pc:chgData name="Thad Schwebke" userId="8a3b078b179e4a90" providerId="LiveId" clId="{61374EC2-74A0-4B7E-A59A-1715CE5DD16C}" dt="2020-02-22T03:01:21.157" v="2979" actId="20577"/>
        <pc:sldMkLst>
          <pc:docMk/>
          <pc:sldMk cId="2460916010" sldId="262"/>
        </pc:sldMkLst>
        <pc:spChg chg="mod">
          <ac:chgData name="Thad Schwebke" userId="8a3b078b179e4a90" providerId="LiveId" clId="{61374EC2-74A0-4B7E-A59A-1715CE5DD16C}" dt="2020-02-20T19:46:10" v="42" actId="20577"/>
          <ac:spMkLst>
            <pc:docMk/>
            <pc:sldMk cId="2460916010" sldId="262"/>
            <ac:spMk id="2" creationId="{6FE82648-CE36-4A2B-B3C3-9EBD346029FA}"/>
          </ac:spMkLst>
        </pc:spChg>
        <pc:spChg chg="add del mod">
          <ac:chgData name="Thad Schwebke" userId="8a3b078b179e4a90" providerId="LiveId" clId="{61374EC2-74A0-4B7E-A59A-1715CE5DD16C}" dt="2020-02-21T03:13:11.622" v="336" actId="478"/>
          <ac:spMkLst>
            <pc:docMk/>
            <pc:sldMk cId="2460916010" sldId="262"/>
            <ac:spMk id="3" creationId="{79F601A8-7436-4B0E-BFDD-83ABA6D9DF8F}"/>
          </ac:spMkLst>
        </pc:spChg>
        <pc:spChg chg="del">
          <ac:chgData name="Thad Schwebke" userId="8a3b078b179e4a90" providerId="LiveId" clId="{61374EC2-74A0-4B7E-A59A-1715CE5DD16C}" dt="2020-02-20T19:52:55.269" v="185" actId="478"/>
          <ac:spMkLst>
            <pc:docMk/>
            <pc:sldMk cId="2460916010" sldId="262"/>
            <ac:spMk id="3" creationId="{F77C66F3-455E-43B8-91AC-5BA43D05E23D}"/>
          </ac:spMkLst>
        </pc:spChg>
        <pc:spChg chg="add del mod">
          <ac:chgData name="Thad Schwebke" userId="8a3b078b179e4a90" providerId="LiveId" clId="{61374EC2-74A0-4B7E-A59A-1715CE5DD16C}" dt="2020-02-21T03:12:29.683" v="333" actId="478"/>
          <ac:spMkLst>
            <pc:docMk/>
            <pc:sldMk cId="2460916010" sldId="262"/>
            <ac:spMk id="7" creationId="{772AA0AE-ED91-4756-879B-CA129422E89E}"/>
          </ac:spMkLst>
        </pc:spChg>
        <pc:spChg chg="add del mod">
          <ac:chgData name="Thad Schwebke" userId="8a3b078b179e4a90" providerId="LiveId" clId="{61374EC2-74A0-4B7E-A59A-1715CE5DD16C}" dt="2020-02-21T03:13:12.579" v="337" actId="478"/>
          <ac:spMkLst>
            <pc:docMk/>
            <pc:sldMk cId="2460916010" sldId="262"/>
            <ac:spMk id="8" creationId="{0EBF7CEC-20DD-4AA2-9A31-0846D189D05C}"/>
          </ac:spMkLst>
        </pc:spChg>
        <pc:spChg chg="add mod">
          <ac:chgData name="Thad Schwebke" userId="8a3b078b179e4a90" providerId="LiveId" clId="{61374EC2-74A0-4B7E-A59A-1715CE5DD16C}" dt="2020-02-21T03:13:39.022" v="390" actId="14100"/>
          <ac:spMkLst>
            <pc:docMk/>
            <pc:sldMk cId="2460916010" sldId="262"/>
            <ac:spMk id="9" creationId="{9DAB8808-38A7-46F2-B73D-F269E6BEEAC4}"/>
          </ac:spMkLst>
        </pc:spChg>
        <pc:spChg chg="add del mod">
          <ac:chgData name="Thad Schwebke" userId="8a3b078b179e4a90" providerId="LiveId" clId="{61374EC2-74A0-4B7E-A59A-1715CE5DD16C}" dt="2020-02-22T02:29:49.668" v="1309" actId="478"/>
          <ac:spMkLst>
            <pc:docMk/>
            <pc:sldMk cId="2460916010" sldId="262"/>
            <ac:spMk id="10" creationId="{A973A35B-416D-479B-8384-685CCE1BDDDC}"/>
          </ac:spMkLst>
        </pc:spChg>
        <pc:picChg chg="add mod">
          <ac:chgData name="Thad Schwebke" userId="8a3b078b179e4a90" providerId="LiveId" clId="{61374EC2-74A0-4B7E-A59A-1715CE5DD16C}" dt="2020-02-20T19:53:41.815" v="192" actId="14100"/>
          <ac:picMkLst>
            <pc:docMk/>
            <pc:sldMk cId="2460916010" sldId="262"/>
            <ac:picMk id="4" creationId="{C230CC9A-AA53-4CB2-95F8-89DC600FCAFC}"/>
          </ac:picMkLst>
        </pc:picChg>
        <pc:picChg chg="add mod">
          <ac:chgData name="Thad Schwebke" userId="8a3b078b179e4a90" providerId="LiveId" clId="{61374EC2-74A0-4B7E-A59A-1715CE5DD16C}" dt="2020-02-21T03:11:40.565" v="319" actId="1076"/>
          <ac:picMkLst>
            <pc:docMk/>
            <pc:sldMk cId="2460916010" sldId="262"/>
            <ac:picMk id="5" creationId="{EEC5FDBD-EA7A-4924-8D84-94C46331C6D1}"/>
          </ac:picMkLst>
        </pc:picChg>
        <pc:picChg chg="add mod">
          <ac:chgData name="Thad Schwebke" userId="8a3b078b179e4a90" providerId="LiveId" clId="{61374EC2-74A0-4B7E-A59A-1715CE5DD16C}" dt="2020-02-21T03:11:46.304" v="321" actId="1076"/>
          <ac:picMkLst>
            <pc:docMk/>
            <pc:sldMk cId="2460916010" sldId="262"/>
            <ac:picMk id="6" creationId="{99CA9CC8-D41E-4EC2-9AD9-88EAA1C3F8F8}"/>
          </ac:picMkLst>
        </pc:picChg>
      </pc:sldChg>
      <pc:sldChg chg="addSp delSp modSp add mod modNotesTx">
        <pc:chgData name="Thad Schwebke" userId="8a3b078b179e4a90" providerId="LiveId" clId="{61374EC2-74A0-4B7E-A59A-1715CE5DD16C}" dt="2020-02-22T02:58:11.723" v="2660" actId="20577"/>
        <pc:sldMkLst>
          <pc:docMk/>
          <pc:sldMk cId="1524816342" sldId="263"/>
        </pc:sldMkLst>
        <pc:spChg chg="mod">
          <ac:chgData name="Thad Schwebke" userId="8a3b078b179e4a90" providerId="LiveId" clId="{61374EC2-74A0-4B7E-A59A-1715CE5DD16C}" dt="2020-02-20T19:46:51.604" v="56" actId="20577"/>
          <ac:spMkLst>
            <pc:docMk/>
            <pc:sldMk cId="1524816342" sldId="263"/>
            <ac:spMk id="2" creationId="{C4752280-F4DF-4EFB-B55C-9788B7D62FEC}"/>
          </ac:spMkLst>
        </pc:spChg>
        <pc:spChg chg="del">
          <ac:chgData name="Thad Schwebke" userId="8a3b078b179e4a90" providerId="LiveId" clId="{61374EC2-74A0-4B7E-A59A-1715CE5DD16C}" dt="2020-02-20T19:54:15.045" v="195" actId="478"/>
          <ac:spMkLst>
            <pc:docMk/>
            <pc:sldMk cId="1524816342" sldId="263"/>
            <ac:spMk id="3" creationId="{D29DCA66-FB83-4DFA-97A8-C248E181AC83}"/>
          </ac:spMkLst>
        </pc:spChg>
        <pc:spChg chg="add del mod">
          <ac:chgData name="Thad Schwebke" userId="8a3b078b179e4a90" providerId="LiveId" clId="{61374EC2-74A0-4B7E-A59A-1715CE5DD16C}" dt="2020-02-22T02:29:55.317" v="1311" actId="478"/>
          <ac:spMkLst>
            <pc:docMk/>
            <pc:sldMk cId="1524816342" sldId="263"/>
            <ac:spMk id="3" creationId="{E0C1BD30-36F1-4EDD-B318-8835C7630909}"/>
          </ac:spMkLst>
        </pc:spChg>
        <pc:picChg chg="add mod">
          <ac:chgData name="Thad Schwebke" userId="8a3b078b179e4a90" providerId="LiveId" clId="{61374EC2-74A0-4B7E-A59A-1715CE5DD16C}" dt="2020-02-22T02:32:37.366" v="1342" actId="208"/>
          <ac:picMkLst>
            <pc:docMk/>
            <pc:sldMk cId="1524816342" sldId="263"/>
            <ac:picMk id="4" creationId="{C38FB1BA-CEF8-4704-8F2C-9584129155BE}"/>
          </ac:picMkLst>
        </pc:picChg>
        <pc:picChg chg="add del mod">
          <ac:chgData name="Thad Schwebke" userId="8a3b078b179e4a90" providerId="LiveId" clId="{61374EC2-74A0-4B7E-A59A-1715CE5DD16C}" dt="2020-02-22T02:29:53.690" v="1310" actId="478"/>
          <ac:picMkLst>
            <pc:docMk/>
            <pc:sldMk cId="1524816342" sldId="263"/>
            <ac:picMk id="2050" creationId="{6B4D342B-1CE4-42CA-B4E5-AC259B77E274}"/>
          </ac:picMkLst>
        </pc:picChg>
        <pc:picChg chg="add mod">
          <ac:chgData name="Thad Schwebke" userId="8a3b078b179e4a90" providerId="LiveId" clId="{61374EC2-74A0-4B7E-A59A-1715CE5DD16C}" dt="2020-02-22T02:32:35.611" v="1341" actId="208"/>
          <ac:picMkLst>
            <pc:docMk/>
            <pc:sldMk cId="1524816342" sldId="263"/>
            <ac:picMk id="2052" creationId="{3F980578-2894-40FA-84DA-A9854B43F14E}"/>
          </ac:picMkLst>
        </pc:picChg>
        <pc:picChg chg="add del mod">
          <ac:chgData name="Thad Schwebke" userId="8a3b078b179e4a90" providerId="LiveId" clId="{61374EC2-74A0-4B7E-A59A-1715CE5DD16C}" dt="2020-02-21T03:18:49.360" v="478" actId="478"/>
          <ac:picMkLst>
            <pc:docMk/>
            <pc:sldMk cId="1524816342" sldId="263"/>
            <ac:picMk id="2052" creationId="{A89BA44E-8930-4916-8A10-D0C07545B071}"/>
          </ac:picMkLst>
        </pc:picChg>
        <pc:picChg chg="add del mod">
          <ac:chgData name="Thad Schwebke" userId="8a3b078b179e4a90" providerId="LiveId" clId="{61374EC2-74A0-4B7E-A59A-1715CE5DD16C}" dt="2020-02-21T03:18:51.458" v="479" actId="478"/>
          <ac:picMkLst>
            <pc:docMk/>
            <pc:sldMk cId="1524816342" sldId="263"/>
            <ac:picMk id="2054" creationId="{5C03E47F-4871-4A2E-89CF-8DFD8B87C3C8}"/>
          </ac:picMkLst>
        </pc:picChg>
      </pc:sldChg>
      <pc:sldChg chg="addSp delSp modSp add mod modNotesTx">
        <pc:chgData name="Thad Schwebke" userId="8a3b078b179e4a90" providerId="LiveId" clId="{61374EC2-74A0-4B7E-A59A-1715CE5DD16C}" dt="2020-02-22T02:54:55.193" v="2307" actId="6549"/>
        <pc:sldMkLst>
          <pc:docMk/>
          <pc:sldMk cId="2663868610" sldId="264"/>
        </pc:sldMkLst>
        <pc:spChg chg="mod">
          <ac:chgData name="Thad Schwebke" userId="8a3b078b179e4a90" providerId="LiveId" clId="{61374EC2-74A0-4B7E-A59A-1715CE5DD16C}" dt="2020-02-22T02:34:18.967" v="1382" actId="1076"/>
          <ac:spMkLst>
            <pc:docMk/>
            <pc:sldMk cId="2663868610" sldId="264"/>
            <ac:spMk id="2" creationId="{8D8003AF-F773-49EF-8D94-9D7D95CB2D76}"/>
          </ac:spMkLst>
        </pc:spChg>
        <pc:spChg chg="del">
          <ac:chgData name="Thad Schwebke" userId="8a3b078b179e4a90" providerId="LiveId" clId="{61374EC2-74A0-4B7E-A59A-1715CE5DD16C}" dt="2020-02-20T19:57:13.801" v="219" actId="478"/>
          <ac:spMkLst>
            <pc:docMk/>
            <pc:sldMk cId="2663868610" sldId="264"/>
            <ac:spMk id="3" creationId="{1B6B94C2-C3E1-443F-9BE4-87A8CD46E4EA}"/>
          </ac:spMkLst>
        </pc:spChg>
        <pc:spChg chg="add del mod ord">
          <ac:chgData name="Thad Schwebke" userId="8a3b078b179e4a90" providerId="LiveId" clId="{61374EC2-74A0-4B7E-A59A-1715CE5DD16C}" dt="2020-02-22T02:32:55.477" v="1345" actId="478"/>
          <ac:spMkLst>
            <pc:docMk/>
            <pc:sldMk cId="2663868610" sldId="264"/>
            <ac:spMk id="4" creationId="{1040D74A-13E6-4708-89E3-2D0C88DEC3FD}"/>
          </ac:spMkLst>
        </pc:spChg>
        <pc:spChg chg="add del mod">
          <ac:chgData name="Thad Schwebke" userId="8a3b078b179e4a90" providerId="LiveId" clId="{61374EC2-74A0-4B7E-A59A-1715CE5DD16C}" dt="2020-02-22T02:33:54.653" v="1374" actId="478"/>
          <ac:spMkLst>
            <pc:docMk/>
            <pc:sldMk cId="2663868610" sldId="264"/>
            <ac:spMk id="6" creationId="{5EFDF754-A1EA-4B1A-88CB-CF1928210E76}"/>
          </ac:spMkLst>
        </pc:spChg>
        <pc:picChg chg="add del mod">
          <ac:chgData name="Thad Schwebke" userId="8a3b078b179e4a90" providerId="LiveId" clId="{61374EC2-74A0-4B7E-A59A-1715CE5DD16C}" dt="2020-02-22T02:33:32.306" v="1371"/>
          <ac:picMkLst>
            <pc:docMk/>
            <pc:sldMk cId="2663868610" sldId="264"/>
            <ac:picMk id="3" creationId="{F2F98783-97DB-4433-8E83-80FDDFE047EA}"/>
          </ac:picMkLst>
        </pc:picChg>
        <pc:picChg chg="add mod">
          <ac:chgData name="Thad Schwebke" userId="8a3b078b179e4a90" providerId="LiveId" clId="{61374EC2-74A0-4B7E-A59A-1715CE5DD16C}" dt="2020-02-22T02:34:24.930" v="1383" actId="1038"/>
          <ac:picMkLst>
            <pc:docMk/>
            <pc:sldMk cId="2663868610" sldId="264"/>
            <ac:picMk id="5" creationId="{6602F371-6279-4F6C-8C92-3AA295A07975}"/>
          </ac:picMkLst>
        </pc:picChg>
        <pc:picChg chg="add del mod">
          <ac:chgData name="Thad Schwebke" userId="8a3b078b179e4a90" providerId="LiveId" clId="{61374EC2-74A0-4B7E-A59A-1715CE5DD16C}" dt="2020-02-22T02:32:52.172" v="1343" actId="478"/>
          <ac:picMkLst>
            <pc:docMk/>
            <pc:sldMk cId="2663868610" sldId="264"/>
            <ac:picMk id="3074" creationId="{EF08CE2D-A0D2-427F-8A6F-85928E59E1B9}"/>
          </ac:picMkLst>
        </pc:picChg>
        <pc:picChg chg="add del mod">
          <ac:chgData name="Thad Schwebke" userId="8a3b078b179e4a90" providerId="LiveId" clId="{61374EC2-74A0-4B7E-A59A-1715CE5DD16C}" dt="2020-02-22T02:32:53.138" v="1344" actId="478"/>
          <ac:picMkLst>
            <pc:docMk/>
            <pc:sldMk cId="2663868610" sldId="264"/>
            <ac:picMk id="3076" creationId="{301B551B-9E50-4712-B9C3-D6AD4B68E124}"/>
          </ac:picMkLst>
        </pc:picChg>
      </pc:sldChg>
      <pc:sldChg chg="addSp delSp modSp add mod modNotesTx">
        <pc:chgData name="Thad Schwebke" userId="8a3b078b179e4a90" providerId="LiveId" clId="{61374EC2-74A0-4B7E-A59A-1715CE5DD16C}" dt="2020-02-22T02:49:15.523" v="2185" actId="20577"/>
        <pc:sldMkLst>
          <pc:docMk/>
          <pc:sldMk cId="245379799" sldId="265"/>
        </pc:sldMkLst>
        <pc:spChg chg="mod">
          <ac:chgData name="Thad Schwebke" userId="8a3b078b179e4a90" providerId="LiveId" clId="{61374EC2-74A0-4B7E-A59A-1715CE5DD16C}" dt="2020-02-20T19:59:35.860" v="271" actId="20577"/>
          <ac:spMkLst>
            <pc:docMk/>
            <pc:sldMk cId="245379799" sldId="265"/>
            <ac:spMk id="2" creationId="{300BBF5E-404A-4162-BF76-30A21C5CD566}"/>
          </ac:spMkLst>
        </pc:spChg>
        <pc:spChg chg="del">
          <ac:chgData name="Thad Schwebke" userId="8a3b078b179e4a90" providerId="LiveId" clId="{61374EC2-74A0-4B7E-A59A-1715CE5DD16C}" dt="2020-02-20T19:58:22.310" v="260" actId="478"/>
          <ac:spMkLst>
            <pc:docMk/>
            <pc:sldMk cId="245379799" sldId="265"/>
            <ac:spMk id="3" creationId="{8ED2079A-8CB0-4E3F-B102-92CC89EAFC2D}"/>
          </ac:spMkLst>
        </pc:spChg>
        <pc:spChg chg="add del">
          <ac:chgData name="Thad Schwebke" userId="8a3b078b179e4a90" providerId="LiveId" clId="{61374EC2-74A0-4B7E-A59A-1715CE5DD16C}" dt="2020-02-22T02:36:10.654" v="1407" actId="478"/>
          <ac:spMkLst>
            <pc:docMk/>
            <pc:sldMk cId="245379799" sldId="265"/>
            <ac:spMk id="5" creationId="{795DAF57-4036-45BE-9C09-2ADDDCF3D3F1}"/>
          </ac:spMkLst>
        </pc:spChg>
        <pc:picChg chg="add del mod">
          <ac:chgData name="Thad Schwebke" userId="8a3b078b179e4a90" providerId="LiveId" clId="{61374EC2-74A0-4B7E-A59A-1715CE5DD16C}" dt="2020-02-20T19:59:38.100" v="272" actId="478"/>
          <ac:picMkLst>
            <pc:docMk/>
            <pc:sldMk cId="245379799" sldId="265"/>
            <ac:picMk id="4098" creationId="{37C2A593-B898-4EE4-8A54-BFB6793E9642}"/>
          </ac:picMkLst>
        </pc:picChg>
        <pc:picChg chg="add del mod">
          <ac:chgData name="Thad Schwebke" userId="8a3b078b179e4a90" providerId="LiveId" clId="{61374EC2-74A0-4B7E-A59A-1715CE5DD16C}" dt="2020-02-20T19:59:38.768" v="273" actId="478"/>
          <ac:picMkLst>
            <pc:docMk/>
            <pc:sldMk cId="245379799" sldId="265"/>
            <ac:picMk id="4100" creationId="{B7D44B16-60CE-4BD6-B53D-9D925B4FCE2C}"/>
          </ac:picMkLst>
        </pc:picChg>
        <pc:picChg chg="add del mod">
          <ac:chgData name="Thad Schwebke" userId="8a3b078b179e4a90" providerId="LiveId" clId="{61374EC2-74A0-4B7E-A59A-1715CE5DD16C}" dt="2020-02-22T02:36:07.738" v="1405" actId="478"/>
          <ac:picMkLst>
            <pc:docMk/>
            <pc:sldMk cId="245379799" sldId="265"/>
            <ac:picMk id="4102" creationId="{DC4704CB-E1D7-492E-B379-31EF9A6B3E40}"/>
          </ac:picMkLst>
        </pc:picChg>
        <pc:picChg chg="add del mod">
          <ac:chgData name="Thad Schwebke" userId="8a3b078b179e4a90" providerId="LiveId" clId="{61374EC2-74A0-4B7E-A59A-1715CE5DD16C}" dt="2020-02-22T02:36:08.538" v="1406" actId="478"/>
          <ac:picMkLst>
            <pc:docMk/>
            <pc:sldMk cId="245379799" sldId="265"/>
            <ac:picMk id="4104" creationId="{8D5FAA0D-F3B8-492D-BC13-8C22D49C3AAB}"/>
          </ac:picMkLst>
        </pc:picChg>
        <pc:picChg chg="add mod">
          <ac:chgData name="Thad Schwebke" userId="8a3b078b179e4a90" providerId="LiveId" clId="{61374EC2-74A0-4B7E-A59A-1715CE5DD16C}" dt="2020-02-22T02:36:51.108" v="1417" actId="1038"/>
          <ac:picMkLst>
            <pc:docMk/>
            <pc:sldMk cId="245379799" sldId="265"/>
            <ac:picMk id="5122" creationId="{E734F5E3-6122-4A2E-8281-C1C4D2757A27}"/>
          </ac:picMkLst>
        </pc:picChg>
        <pc:picChg chg="add mod">
          <ac:chgData name="Thad Schwebke" userId="8a3b078b179e4a90" providerId="LiveId" clId="{61374EC2-74A0-4B7E-A59A-1715CE5DD16C}" dt="2020-02-22T02:36:51.108" v="1417" actId="1038"/>
          <ac:picMkLst>
            <pc:docMk/>
            <pc:sldMk cId="245379799" sldId="265"/>
            <ac:picMk id="5124" creationId="{C3F5B074-1700-48C5-A864-2001055CE578}"/>
          </ac:picMkLst>
        </pc:picChg>
      </pc:sldChg>
      <pc:sldChg chg="addSp delSp modSp add modNotesTx">
        <pc:chgData name="Thad Schwebke" userId="8a3b078b179e4a90" providerId="LiveId" clId="{61374EC2-74A0-4B7E-A59A-1715CE5DD16C}" dt="2020-02-22T02:48:12.562" v="2150" actId="20577"/>
        <pc:sldMkLst>
          <pc:docMk/>
          <pc:sldMk cId="1387322310" sldId="266"/>
        </pc:sldMkLst>
        <pc:spChg chg="mod">
          <ac:chgData name="Thad Schwebke" userId="8a3b078b179e4a90" providerId="LiveId" clId="{61374EC2-74A0-4B7E-A59A-1715CE5DD16C}" dt="2020-02-20T19:49:00.229" v="138" actId="20577"/>
          <ac:spMkLst>
            <pc:docMk/>
            <pc:sldMk cId="1387322310" sldId="266"/>
            <ac:spMk id="2" creationId="{C06565CC-4BFD-4A68-874A-74D0DB174AB6}"/>
          </ac:spMkLst>
        </pc:spChg>
        <pc:spChg chg="del">
          <ac:chgData name="Thad Schwebke" userId="8a3b078b179e4a90" providerId="LiveId" clId="{61374EC2-74A0-4B7E-A59A-1715CE5DD16C}" dt="2020-02-20T20:00:23.904" v="280" actId="478"/>
          <ac:spMkLst>
            <pc:docMk/>
            <pc:sldMk cId="1387322310" sldId="266"/>
            <ac:spMk id="3" creationId="{0CF637A0-081D-43B0-A4B2-31BAB32BDDEA}"/>
          </ac:spMkLst>
        </pc:spChg>
        <pc:picChg chg="add mod">
          <ac:chgData name="Thad Schwebke" userId="8a3b078b179e4a90" providerId="LiveId" clId="{61374EC2-74A0-4B7E-A59A-1715CE5DD16C}" dt="2020-02-22T02:38:53.438" v="1445" actId="1036"/>
          <ac:picMkLst>
            <pc:docMk/>
            <pc:sldMk cId="1387322310" sldId="266"/>
            <ac:picMk id="3" creationId="{97515110-706C-47E2-88B3-AC0B994668BC}"/>
          </ac:picMkLst>
        </pc:picChg>
        <pc:picChg chg="add mod">
          <ac:chgData name="Thad Schwebke" userId="8a3b078b179e4a90" providerId="LiveId" clId="{61374EC2-74A0-4B7E-A59A-1715CE5DD16C}" dt="2020-02-22T02:38:53.438" v="1445" actId="1036"/>
          <ac:picMkLst>
            <pc:docMk/>
            <pc:sldMk cId="1387322310" sldId="266"/>
            <ac:picMk id="4" creationId="{B799D4B9-F900-4582-ADFB-B49222040E6C}"/>
          </ac:picMkLst>
        </pc:picChg>
        <pc:picChg chg="add mod">
          <ac:chgData name="Thad Schwebke" userId="8a3b078b179e4a90" providerId="LiveId" clId="{61374EC2-74A0-4B7E-A59A-1715CE5DD16C}" dt="2020-02-22T02:38:53.438" v="1445" actId="1036"/>
          <ac:picMkLst>
            <pc:docMk/>
            <pc:sldMk cId="1387322310" sldId="266"/>
            <ac:picMk id="5" creationId="{068001B8-EC24-4C74-AD27-D943820B9371}"/>
          </ac:picMkLst>
        </pc:picChg>
        <pc:picChg chg="add del mod">
          <ac:chgData name="Thad Schwebke" userId="8a3b078b179e4a90" providerId="LiveId" clId="{61374EC2-74A0-4B7E-A59A-1715CE5DD16C}" dt="2020-02-22T02:37:04.201" v="1418" actId="478"/>
          <ac:picMkLst>
            <pc:docMk/>
            <pc:sldMk cId="1387322310" sldId="266"/>
            <ac:picMk id="6146" creationId="{3335A281-4CFE-41EE-804B-865AD0E3FCE3}"/>
          </ac:picMkLst>
        </pc:picChg>
        <pc:picChg chg="add del mod">
          <ac:chgData name="Thad Schwebke" userId="8a3b078b179e4a90" providerId="LiveId" clId="{61374EC2-74A0-4B7E-A59A-1715CE5DD16C}" dt="2020-02-22T02:37:04.201" v="1418" actId="478"/>
          <ac:picMkLst>
            <pc:docMk/>
            <pc:sldMk cId="1387322310" sldId="266"/>
            <ac:picMk id="6148" creationId="{9FDE31C4-2DFE-4C52-9439-236749EADC64}"/>
          </ac:picMkLst>
        </pc:picChg>
        <pc:picChg chg="add del mod">
          <ac:chgData name="Thad Schwebke" userId="8a3b078b179e4a90" providerId="LiveId" clId="{61374EC2-74A0-4B7E-A59A-1715CE5DD16C}" dt="2020-02-22T02:37:04.201" v="1418" actId="478"/>
          <ac:picMkLst>
            <pc:docMk/>
            <pc:sldMk cId="1387322310" sldId="266"/>
            <ac:picMk id="6150" creationId="{51AF7C21-823B-435E-92A3-BF4ED773E3AE}"/>
          </ac:picMkLst>
        </pc:picChg>
        <pc:picChg chg="add del mod">
          <ac:chgData name="Thad Schwebke" userId="8a3b078b179e4a90" providerId="LiveId" clId="{61374EC2-74A0-4B7E-A59A-1715CE5DD16C}" dt="2020-02-21T03:39:53.887" v="601" actId="478"/>
          <ac:picMkLst>
            <pc:docMk/>
            <pc:sldMk cId="1387322310" sldId="266"/>
            <ac:picMk id="6152" creationId="{18ED6B64-2B80-43EA-AB33-141AAF2B927F}"/>
          </ac:picMkLst>
        </pc:picChg>
        <pc:picChg chg="add del mod">
          <ac:chgData name="Thad Schwebke" userId="8a3b078b179e4a90" providerId="LiveId" clId="{61374EC2-74A0-4B7E-A59A-1715CE5DD16C}" dt="2020-02-21T03:39:55.136" v="602" actId="478"/>
          <ac:picMkLst>
            <pc:docMk/>
            <pc:sldMk cId="1387322310" sldId="266"/>
            <ac:picMk id="6154" creationId="{C8CC0FFF-20BC-46E8-AF23-CDE7DAD2C5C7}"/>
          </ac:picMkLst>
        </pc:picChg>
        <pc:picChg chg="add del mod">
          <ac:chgData name="Thad Schwebke" userId="8a3b078b179e4a90" providerId="LiveId" clId="{61374EC2-74A0-4B7E-A59A-1715CE5DD16C}" dt="2020-02-20T20:02:57.560" v="305" actId="21"/>
          <ac:picMkLst>
            <pc:docMk/>
            <pc:sldMk cId="1387322310" sldId="266"/>
            <ac:picMk id="6156" creationId="{18A1BB64-8E0D-4070-8ECA-9656C24B0E25}"/>
          </ac:picMkLst>
        </pc:picChg>
        <pc:picChg chg="add del mod">
          <ac:chgData name="Thad Schwebke" userId="8a3b078b179e4a90" providerId="LiveId" clId="{61374EC2-74A0-4B7E-A59A-1715CE5DD16C}" dt="2020-02-20T20:02:57.560" v="305" actId="21"/>
          <ac:picMkLst>
            <pc:docMk/>
            <pc:sldMk cId="1387322310" sldId="266"/>
            <ac:picMk id="6158" creationId="{192C2930-B3D7-4619-9D09-1D97F62AFF71}"/>
          </ac:picMkLst>
        </pc:picChg>
      </pc:sldChg>
      <pc:sldChg chg="addSp delSp modSp add modNotesTx">
        <pc:chgData name="Thad Schwebke" userId="8a3b078b179e4a90" providerId="LiveId" clId="{61374EC2-74A0-4B7E-A59A-1715CE5DD16C}" dt="2020-02-22T02:42:13.358" v="1535" actId="20577"/>
        <pc:sldMkLst>
          <pc:docMk/>
          <pc:sldMk cId="4003640020" sldId="267"/>
        </pc:sldMkLst>
        <pc:spChg chg="mod">
          <ac:chgData name="Thad Schwebke" userId="8a3b078b179e4a90" providerId="LiveId" clId="{61374EC2-74A0-4B7E-A59A-1715CE5DD16C}" dt="2020-02-20T19:49:21.839" v="170" actId="20577"/>
          <ac:spMkLst>
            <pc:docMk/>
            <pc:sldMk cId="4003640020" sldId="267"/>
            <ac:spMk id="2" creationId="{48B828A6-A73B-4DEA-BD33-B6CEB6EA43D6}"/>
          </ac:spMkLst>
        </pc:spChg>
        <pc:spChg chg="del">
          <ac:chgData name="Thad Schwebke" userId="8a3b078b179e4a90" providerId="LiveId" clId="{61374EC2-74A0-4B7E-A59A-1715CE5DD16C}" dt="2020-02-20T20:03:02.440" v="306" actId="478"/>
          <ac:spMkLst>
            <pc:docMk/>
            <pc:sldMk cId="4003640020" sldId="267"/>
            <ac:spMk id="3" creationId="{5223D254-6223-4630-B5D3-129B0D1889C4}"/>
          </ac:spMkLst>
        </pc:spChg>
        <pc:picChg chg="add mod">
          <ac:chgData name="Thad Schwebke" userId="8a3b078b179e4a90" providerId="LiveId" clId="{61374EC2-74A0-4B7E-A59A-1715CE5DD16C}" dt="2020-02-22T02:39:40.923" v="1457" actId="1036"/>
          <ac:picMkLst>
            <pc:docMk/>
            <pc:sldMk cId="4003640020" sldId="267"/>
            <ac:picMk id="3" creationId="{426D0047-F4A1-4D2A-A497-54A8F7000D42}"/>
          </ac:picMkLst>
        </pc:picChg>
        <pc:picChg chg="add del mod">
          <ac:chgData name="Thad Schwebke" userId="8a3b078b179e4a90" providerId="LiveId" clId="{61374EC2-74A0-4B7E-A59A-1715CE5DD16C}" dt="2020-02-21T03:39:42.106" v="598" actId="478"/>
          <ac:picMkLst>
            <pc:docMk/>
            <pc:sldMk cId="4003640020" sldId="267"/>
            <ac:picMk id="4" creationId="{F77260D3-94A3-4A4A-ADAB-DEEE5AC49ED7}"/>
          </ac:picMkLst>
        </pc:picChg>
        <pc:picChg chg="add del mod">
          <ac:chgData name="Thad Schwebke" userId="8a3b078b179e4a90" providerId="LiveId" clId="{61374EC2-74A0-4B7E-A59A-1715CE5DD16C}" dt="2020-02-21T03:39:33.872" v="596" actId="478"/>
          <ac:picMkLst>
            <pc:docMk/>
            <pc:sldMk cId="4003640020" sldId="267"/>
            <ac:picMk id="5" creationId="{393656D6-1FBA-42DD-8361-40FE09EB67D0}"/>
          </ac:picMkLst>
        </pc:picChg>
        <pc:picChg chg="add del mod">
          <ac:chgData name="Thad Schwebke" userId="8a3b078b179e4a90" providerId="LiveId" clId="{61374EC2-74A0-4B7E-A59A-1715CE5DD16C}" dt="2020-02-21T03:39:29.652" v="595" actId="478"/>
          <ac:picMkLst>
            <pc:docMk/>
            <pc:sldMk cId="4003640020" sldId="267"/>
            <ac:picMk id="7170" creationId="{BBAD26E0-A698-4AAD-A69E-7F36F696A625}"/>
          </ac:picMkLst>
        </pc:picChg>
        <pc:picChg chg="add mod">
          <ac:chgData name="Thad Schwebke" userId="8a3b078b179e4a90" providerId="LiveId" clId="{61374EC2-74A0-4B7E-A59A-1715CE5DD16C}" dt="2020-02-22T02:39:40.923" v="1457" actId="1036"/>
          <ac:picMkLst>
            <pc:docMk/>
            <pc:sldMk cId="4003640020" sldId="267"/>
            <ac:picMk id="7170" creationId="{D6BF28F4-4E5D-4BBC-8668-5BC49F61C8C6}"/>
          </ac:picMkLst>
        </pc:picChg>
        <pc:picChg chg="add del mod">
          <ac:chgData name="Thad Schwebke" userId="8a3b078b179e4a90" providerId="LiveId" clId="{61374EC2-74A0-4B7E-A59A-1715CE5DD16C}" dt="2020-02-22T02:39:04.171" v="1447" actId="478"/>
          <ac:picMkLst>
            <pc:docMk/>
            <pc:sldMk cId="4003640020" sldId="267"/>
            <ac:picMk id="7172" creationId="{777ECB40-D891-4E83-BE68-2E0CF9FE5CD9}"/>
          </ac:picMkLst>
        </pc:picChg>
        <pc:picChg chg="add del mod">
          <ac:chgData name="Thad Schwebke" userId="8a3b078b179e4a90" providerId="LiveId" clId="{61374EC2-74A0-4B7E-A59A-1715CE5DD16C}" dt="2020-02-22T02:39:03.421" v="1446" actId="478"/>
          <ac:picMkLst>
            <pc:docMk/>
            <pc:sldMk cId="4003640020" sldId="267"/>
            <ac:picMk id="7174" creationId="{7B1566E3-2F05-4B81-A115-ACCCDE6ED0AD}"/>
          </ac:picMkLst>
        </pc:picChg>
      </pc:sldChg>
      <pc:sldChg chg="addSp delSp modSp add mod ord modNotesTx">
        <pc:chgData name="Thad Schwebke" userId="8a3b078b179e4a90" providerId="LiveId" clId="{61374EC2-74A0-4B7E-A59A-1715CE5DD16C}" dt="2020-02-22T02:51:06.322" v="2223" actId="20577"/>
        <pc:sldMkLst>
          <pc:docMk/>
          <pc:sldMk cId="2005336270" sldId="268"/>
        </pc:sldMkLst>
        <pc:spChg chg="mod">
          <ac:chgData name="Thad Schwebke" userId="8a3b078b179e4a90" providerId="LiveId" clId="{61374EC2-74A0-4B7E-A59A-1715CE5DD16C}" dt="2020-02-20T19:59:29.246" v="268" actId="6549"/>
          <ac:spMkLst>
            <pc:docMk/>
            <pc:sldMk cId="2005336270" sldId="268"/>
            <ac:spMk id="2" creationId="{300BBF5E-404A-4162-BF76-30A21C5CD566}"/>
          </ac:spMkLst>
        </pc:spChg>
        <pc:spChg chg="add del mod">
          <ac:chgData name="Thad Schwebke" userId="8a3b078b179e4a90" providerId="LiveId" clId="{61374EC2-74A0-4B7E-A59A-1715CE5DD16C}" dt="2020-02-22T02:35:08.661" v="1390" actId="478"/>
          <ac:spMkLst>
            <pc:docMk/>
            <pc:sldMk cId="2005336270" sldId="268"/>
            <ac:spMk id="3" creationId="{158BCD5C-C95C-42D4-A773-75F775D87EE5}"/>
          </ac:spMkLst>
        </pc:spChg>
        <pc:picChg chg="add mod">
          <ac:chgData name="Thad Schwebke" userId="8a3b078b179e4a90" providerId="LiveId" clId="{61374EC2-74A0-4B7E-A59A-1715CE5DD16C}" dt="2020-02-22T02:35:58.423" v="1404" actId="1037"/>
          <ac:picMkLst>
            <pc:docMk/>
            <pc:sldMk cId="2005336270" sldId="268"/>
            <ac:picMk id="4" creationId="{CD3765AA-58E2-42FE-9E6E-A875BCB1D73F}"/>
          </ac:picMkLst>
        </pc:picChg>
        <pc:picChg chg="add mod">
          <ac:chgData name="Thad Schwebke" userId="8a3b078b179e4a90" providerId="LiveId" clId="{61374EC2-74A0-4B7E-A59A-1715CE5DD16C}" dt="2020-02-22T02:35:58.423" v="1404" actId="1037"/>
          <ac:picMkLst>
            <pc:docMk/>
            <pc:sldMk cId="2005336270" sldId="268"/>
            <ac:picMk id="5" creationId="{28B18D85-1151-450B-8AFF-D3E3FCE62C14}"/>
          </ac:picMkLst>
        </pc:picChg>
        <pc:picChg chg="del">
          <ac:chgData name="Thad Schwebke" userId="8a3b078b179e4a90" providerId="LiveId" clId="{61374EC2-74A0-4B7E-A59A-1715CE5DD16C}" dt="2020-02-22T02:35:05.744" v="1388" actId="478"/>
          <ac:picMkLst>
            <pc:docMk/>
            <pc:sldMk cId="2005336270" sldId="268"/>
            <ac:picMk id="4098" creationId="{37C2A593-B898-4EE4-8A54-BFB6793E9642}"/>
          </ac:picMkLst>
        </pc:picChg>
        <pc:picChg chg="del">
          <ac:chgData name="Thad Schwebke" userId="8a3b078b179e4a90" providerId="LiveId" clId="{61374EC2-74A0-4B7E-A59A-1715CE5DD16C}" dt="2020-02-22T02:35:06.538" v="1389" actId="478"/>
          <ac:picMkLst>
            <pc:docMk/>
            <pc:sldMk cId="2005336270" sldId="268"/>
            <ac:picMk id="4100" creationId="{B7D44B16-60CE-4BD6-B53D-9D925B4FCE2C}"/>
          </ac:picMkLst>
        </pc:picChg>
      </pc:sldChg>
      <pc:sldChg chg="addSp delSp add del">
        <pc:chgData name="Thad Schwebke" userId="8a3b078b179e4a90" providerId="LiveId" clId="{61374EC2-74A0-4B7E-A59A-1715CE5DD16C}" dt="2020-02-21T11:17:24.695" v="665"/>
        <pc:sldMkLst>
          <pc:docMk/>
          <pc:sldMk cId="2076363951" sldId="269"/>
        </pc:sldMkLst>
        <pc:spChg chg="add del">
          <ac:chgData name="Thad Schwebke" userId="8a3b078b179e4a90" providerId="LiveId" clId="{61374EC2-74A0-4B7E-A59A-1715CE5DD16C}" dt="2020-02-21T11:17:23.496" v="664" actId="478"/>
          <ac:spMkLst>
            <pc:docMk/>
            <pc:sldMk cId="2076363951" sldId="269"/>
            <ac:spMk id="7" creationId="{3C4FF3C3-E231-493F-9AD6-2080CD005525}"/>
          </ac:spMkLst>
        </pc:spChg>
        <pc:spChg chg="add del">
          <ac:chgData name="Thad Schwebke" userId="8a3b078b179e4a90" providerId="LiveId" clId="{61374EC2-74A0-4B7E-A59A-1715CE5DD16C}" dt="2020-02-21T11:17:23.496" v="664" actId="478"/>
          <ac:spMkLst>
            <pc:docMk/>
            <pc:sldMk cId="2076363951" sldId="269"/>
            <ac:spMk id="8" creationId="{817D9A1C-F995-49CF-9144-827BC8826C19}"/>
          </ac:spMkLst>
        </pc:spChg>
      </pc:sldChg>
      <pc:sldChg chg="add del">
        <pc:chgData name="Thad Schwebke" userId="8a3b078b179e4a90" providerId="LiveId" clId="{61374EC2-74A0-4B7E-A59A-1715CE5DD16C}" dt="2020-02-21T11:17:36.737" v="668" actId="47"/>
        <pc:sldMkLst>
          <pc:docMk/>
          <pc:sldMk cId="3279829877" sldId="269"/>
        </pc:sldMkLst>
      </pc:sldChg>
      <pc:sldChg chg="modSp add del">
        <pc:chgData name="Thad Schwebke" userId="8a3b078b179e4a90" providerId="LiveId" clId="{61374EC2-74A0-4B7E-A59A-1715CE5DD16C}" dt="2020-02-21T11:30:29.826" v="1250" actId="47"/>
        <pc:sldMkLst>
          <pc:docMk/>
          <pc:sldMk cId="3328509361" sldId="270"/>
        </pc:sldMkLst>
        <pc:spChg chg="mod">
          <ac:chgData name="Thad Schwebke" userId="8a3b078b179e4a90" providerId="LiveId" clId="{61374EC2-74A0-4B7E-A59A-1715CE5DD16C}" dt="2020-02-21T11:20:01.059" v="796" actId="20577"/>
          <ac:spMkLst>
            <pc:docMk/>
            <pc:sldMk cId="3328509361" sldId="270"/>
            <ac:spMk id="2" creationId="{006E9E57-AA0B-4A73-96A9-2A10F0C4C9C2}"/>
          </ac:spMkLst>
        </pc:spChg>
        <pc:spChg chg="mod">
          <ac:chgData name="Thad Schwebke" userId="8a3b078b179e4a90" providerId="LiveId" clId="{61374EC2-74A0-4B7E-A59A-1715CE5DD16C}" dt="2020-02-21T11:28:57.655" v="1229" actId="20577"/>
          <ac:spMkLst>
            <pc:docMk/>
            <pc:sldMk cId="3328509361" sldId="270"/>
            <ac:spMk id="3" creationId="{B58960E6-62F2-4CE8-A634-98F979CAD2EC}"/>
          </ac:spMkLst>
        </pc:spChg>
        <pc:spChg chg="mod">
          <ac:chgData name="Thad Schwebke" userId="8a3b078b179e4a90" providerId="LiveId" clId="{61374EC2-74A0-4B7E-A59A-1715CE5DD16C}" dt="2020-02-21T11:21:38.102" v="866" actId="20577"/>
          <ac:spMkLst>
            <pc:docMk/>
            <pc:sldMk cId="3328509361" sldId="270"/>
            <ac:spMk id="4" creationId="{C37B7804-918B-424E-9C73-00428C94F96C}"/>
          </ac:spMkLst>
        </pc:spChg>
      </pc:sldChg>
      <pc:sldChg chg="addSp modSp add mod ord">
        <pc:chgData name="Thad Schwebke" userId="8a3b078b179e4a90" providerId="LiveId" clId="{61374EC2-74A0-4B7E-A59A-1715CE5DD16C}" dt="2020-02-22T02:34:45.542" v="1387" actId="1076"/>
        <pc:sldMkLst>
          <pc:docMk/>
          <pc:sldMk cId="832593484" sldId="271"/>
        </pc:sldMkLst>
        <pc:spChg chg="mod">
          <ac:chgData name="Thad Schwebke" userId="8a3b078b179e4a90" providerId="LiveId" clId="{61374EC2-74A0-4B7E-A59A-1715CE5DD16C}" dt="2020-02-21T11:30:23.467" v="1249" actId="20577"/>
          <ac:spMkLst>
            <pc:docMk/>
            <pc:sldMk cId="832593484" sldId="271"/>
            <ac:spMk id="2" creationId="{006E9E57-AA0B-4A73-96A9-2A10F0C4C9C2}"/>
          </ac:spMkLst>
        </pc:spChg>
        <pc:spChg chg="mod">
          <ac:chgData name="Thad Schwebke" userId="8a3b078b179e4a90" providerId="LiveId" clId="{61374EC2-74A0-4B7E-A59A-1715CE5DD16C}" dt="2020-02-21T11:29:46.557" v="1235" actId="14100"/>
          <ac:spMkLst>
            <pc:docMk/>
            <pc:sldMk cId="832593484" sldId="271"/>
            <ac:spMk id="3" creationId="{B58960E6-62F2-4CE8-A634-98F979CAD2EC}"/>
          </ac:spMkLst>
        </pc:spChg>
        <pc:spChg chg="mod">
          <ac:chgData name="Thad Schwebke" userId="8a3b078b179e4a90" providerId="LiveId" clId="{61374EC2-74A0-4B7E-A59A-1715CE5DD16C}" dt="2020-02-21T11:29:27.528" v="1234" actId="14100"/>
          <ac:spMkLst>
            <pc:docMk/>
            <pc:sldMk cId="832593484" sldId="271"/>
            <ac:spMk id="4" creationId="{C37B7804-918B-424E-9C73-00428C94F96C}"/>
          </ac:spMkLst>
        </pc:spChg>
        <pc:spChg chg="add mod">
          <ac:chgData name="Thad Schwebke" userId="8a3b078b179e4a90" providerId="LiveId" clId="{61374EC2-74A0-4B7E-A59A-1715CE5DD16C}" dt="2020-02-21T11:29:53.992" v="1236" actId="14100"/>
          <ac:spMkLst>
            <pc:docMk/>
            <pc:sldMk cId="832593484" sldId="271"/>
            <ac:spMk id="5" creationId="{5915C85E-29AE-47CD-89A4-B1323DFF0C60}"/>
          </ac:spMkLst>
        </pc:spChg>
        <pc:spChg chg="add mod">
          <ac:chgData name="Thad Schwebke" userId="8a3b078b179e4a90" providerId="LiveId" clId="{61374EC2-74A0-4B7E-A59A-1715CE5DD16C}" dt="2020-02-21T11:30:03.001" v="1237" actId="255"/>
          <ac:spMkLst>
            <pc:docMk/>
            <pc:sldMk cId="832593484" sldId="271"/>
            <ac:spMk id="6" creationId="{F4756E6D-8370-4FE1-BB7E-D014C95F1E33}"/>
          </ac:spMkLst>
        </pc:spChg>
        <pc:spChg chg="add mod">
          <ac:chgData name="Thad Schwebke" userId="8a3b078b179e4a90" providerId="LiveId" clId="{61374EC2-74A0-4B7E-A59A-1715CE5DD16C}" dt="2020-02-22T02:34:45.542" v="1387" actId="1076"/>
          <ac:spMkLst>
            <pc:docMk/>
            <pc:sldMk cId="832593484" sldId="271"/>
            <ac:spMk id="7" creationId="{AF4AE53E-754B-4B0C-BE55-1F3777C60B36}"/>
          </ac:spMkLst>
        </pc:spChg>
      </pc:sldChg>
      <pc:sldChg chg="addSp delSp modSp add ord modTransition modNotesTx">
        <pc:chgData name="Thad Schwebke" userId="8a3b078b179e4a90" providerId="LiveId" clId="{61374EC2-74A0-4B7E-A59A-1715CE5DD16C}" dt="2020-02-21T14:32:23.721" v="1282"/>
        <pc:sldMkLst>
          <pc:docMk/>
          <pc:sldMk cId="1538342588" sldId="272"/>
        </pc:sldMkLst>
        <pc:spChg chg="del">
          <ac:chgData name="Thad Schwebke" userId="8a3b078b179e4a90" providerId="LiveId" clId="{61374EC2-74A0-4B7E-A59A-1715CE5DD16C}" dt="2020-02-21T11:22:01.674" v="868"/>
          <ac:spMkLst>
            <pc:docMk/>
            <pc:sldMk cId="1538342588" sldId="272"/>
            <ac:spMk id="2" creationId="{5521DA25-A85D-4458-B029-DD80ABA6F85B}"/>
          </ac:spMkLst>
        </pc:spChg>
        <pc:spChg chg="del">
          <ac:chgData name="Thad Schwebke" userId="8a3b078b179e4a90" providerId="LiveId" clId="{61374EC2-74A0-4B7E-A59A-1715CE5DD16C}" dt="2020-02-21T11:22:01.674" v="868"/>
          <ac:spMkLst>
            <pc:docMk/>
            <pc:sldMk cId="1538342588" sldId="272"/>
            <ac:spMk id="3" creationId="{E530716D-4857-4DE2-8501-66966E9AD535}"/>
          </ac:spMkLst>
        </pc:spChg>
        <pc:spChg chg="del">
          <ac:chgData name="Thad Schwebke" userId="8a3b078b179e4a90" providerId="LiveId" clId="{61374EC2-74A0-4B7E-A59A-1715CE5DD16C}" dt="2020-02-21T11:22:01.674" v="868"/>
          <ac:spMkLst>
            <pc:docMk/>
            <pc:sldMk cId="1538342588" sldId="272"/>
            <ac:spMk id="4" creationId="{87A4573C-F2E2-4AD9-A62D-A16506B0F9E4}"/>
          </ac:spMkLst>
        </pc:spChg>
        <pc:spChg chg="add mod">
          <ac:chgData name="Thad Schwebke" userId="8a3b078b179e4a90" providerId="LiveId" clId="{61374EC2-74A0-4B7E-A59A-1715CE5DD16C}" dt="2020-02-21T11:23:59.532" v="909" actId="20577"/>
          <ac:spMkLst>
            <pc:docMk/>
            <pc:sldMk cId="1538342588" sldId="272"/>
            <ac:spMk id="5" creationId="{C79313BA-83AF-4722-9CE5-CFA1492E019B}"/>
          </ac:spMkLst>
        </pc:spChg>
        <pc:spChg chg="add mod">
          <ac:chgData name="Thad Schwebke" userId="8a3b078b179e4a90" providerId="LiveId" clId="{61374EC2-74A0-4B7E-A59A-1715CE5DD16C}" dt="2020-02-21T11:28:09.095" v="1216" actId="20577"/>
          <ac:spMkLst>
            <pc:docMk/>
            <pc:sldMk cId="1538342588" sldId="272"/>
            <ac:spMk id="6" creationId="{68F030ED-4EC5-440E-B58F-AC0D6E56493D}"/>
          </ac:spMkLst>
        </pc:spChg>
      </pc:sldChg>
    </pc:docChg>
  </pc:docChgLst>
  <pc:docChgLst>
    <pc:chgData name="Thad Schwebke" userId="8a3b078b179e4a90" providerId="LiveId" clId="{0FBDB5B2-C375-467E-96F5-E579F69E02D0}"/>
    <pc:docChg chg="custSel addSld delSld modSld sldOrd">
      <pc:chgData name="Thad Schwebke" userId="8a3b078b179e4a90" providerId="LiveId" clId="{0FBDB5B2-C375-467E-96F5-E579F69E02D0}" dt="2020-02-23T21:50:37.299" v="165" actId="478"/>
      <pc:docMkLst>
        <pc:docMk/>
      </pc:docMkLst>
      <pc:sldChg chg="addSp modNotesTx">
        <pc:chgData name="Thad Schwebke" userId="8a3b078b179e4a90" providerId="LiveId" clId="{0FBDB5B2-C375-467E-96F5-E579F69E02D0}" dt="2020-02-23T01:14:31.504" v="16" actId="20577"/>
        <pc:sldMkLst>
          <pc:docMk/>
          <pc:sldMk cId="4148444099" sldId="256"/>
        </pc:sldMkLst>
        <pc:spChg chg="add">
          <ac:chgData name="Thad Schwebke" userId="8a3b078b179e4a90" providerId="LiveId" clId="{0FBDB5B2-C375-467E-96F5-E579F69E02D0}" dt="2020-02-23T01:00:55.347" v="1"/>
          <ac:spMkLst>
            <pc:docMk/>
            <pc:sldMk cId="4148444099" sldId="256"/>
            <ac:spMk id="4" creationId="{1786843A-C7BE-4899-9F6A-ABE1B8AF1D00}"/>
          </ac:spMkLst>
        </pc:spChg>
      </pc:sldChg>
      <pc:sldChg chg="del modNotesTx">
        <pc:chgData name="Thad Schwebke" userId="8a3b078b179e4a90" providerId="LiveId" clId="{0FBDB5B2-C375-467E-96F5-E579F69E02D0}" dt="2020-02-23T21:49:40.627" v="163" actId="47"/>
        <pc:sldMkLst>
          <pc:docMk/>
          <pc:sldMk cId="3849262026" sldId="261"/>
        </pc:sldMkLst>
      </pc:sldChg>
      <pc:sldChg chg="del ord modNotesTx">
        <pc:chgData name="Thad Schwebke" userId="8a3b078b179e4a90" providerId="LiveId" clId="{0FBDB5B2-C375-467E-96F5-E579F69E02D0}" dt="2020-02-23T21:49:16.841" v="162" actId="47"/>
        <pc:sldMkLst>
          <pc:docMk/>
          <pc:sldMk cId="2460916010" sldId="262"/>
        </pc:sldMkLst>
      </pc:sldChg>
      <pc:sldChg chg="ord modNotesTx">
        <pc:chgData name="Thad Schwebke" userId="8a3b078b179e4a90" providerId="LiveId" clId="{0FBDB5B2-C375-467E-96F5-E579F69E02D0}" dt="2020-02-23T01:24:07.162" v="129" actId="20577"/>
        <pc:sldMkLst>
          <pc:docMk/>
          <pc:sldMk cId="1524816342" sldId="263"/>
        </pc:sldMkLst>
      </pc:sldChg>
      <pc:sldChg chg="modSp mod modNotesTx">
        <pc:chgData name="Thad Schwebke" userId="8a3b078b179e4a90" providerId="LiveId" clId="{0FBDB5B2-C375-467E-96F5-E579F69E02D0}" dt="2020-02-23T01:24:31.351" v="137" actId="20577"/>
        <pc:sldMkLst>
          <pc:docMk/>
          <pc:sldMk cId="2663868610" sldId="264"/>
        </pc:sldMkLst>
        <pc:spChg chg="mod">
          <ac:chgData name="Thad Schwebke" userId="8a3b078b179e4a90" providerId="LiveId" clId="{0FBDB5B2-C375-467E-96F5-E579F69E02D0}" dt="2020-02-23T01:24:31.351" v="137" actId="20577"/>
          <ac:spMkLst>
            <pc:docMk/>
            <pc:sldMk cId="2663868610" sldId="264"/>
            <ac:spMk id="2" creationId="{8D8003AF-F773-49EF-8D94-9D7D95CB2D76}"/>
          </ac:spMkLst>
        </pc:spChg>
      </pc:sldChg>
      <pc:sldChg chg="modNotesTx">
        <pc:chgData name="Thad Schwebke" userId="8a3b078b179e4a90" providerId="LiveId" clId="{0FBDB5B2-C375-467E-96F5-E579F69E02D0}" dt="2020-02-23T01:15:29.545" v="68" actId="20577"/>
        <pc:sldMkLst>
          <pc:docMk/>
          <pc:sldMk cId="245379799" sldId="265"/>
        </pc:sldMkLst>
      </pc:sldChg>
      <pc:sldChg chg="addSp delSp modSp mod modNotesTx">
        <pc:chgData name="Thad Schwebke" userId="8a3b078b179e4a90" providerId="LiveId" clId="{0FBDB5B2-C375-467E-96F5-E579F69E02D0}" dt="2020-02-23T01:53:31.835" v="161" actId="1037"/>
        <pc:sldMkLst>
          <pc:docMk/>
          <pc:sldMk cId="1387322310" sldId="266"/>
        </pc:sldMkLst>
        <pc:picChg chg="mod">
          <ac:chgData name="Thad Schwebke" userId="8a3b078b179e4a90" providerId="LiveId" clId="{0FBDB5B2-C375-467E-96F5-E579F69E02D0}" dt="2020-02-23T01:52:55.694" v="155" actId="408"/>
          <ac:picMkLst>
            <pc:docMk/>
            <pc:sldMk cId="1387322310" sldId="266"/>
            <ac:picMk id="3" creationId="{97515110-706C-47E2-88B3-AC0B994668BC}"/>
          </ac:picMkLst>
        </pc:picChg>
        <pc:picChg chg="del">
          <ac:chgData name="Thad Schwebke" userId="8a3b078b179e4a90" providerId="LiveId" clId="{0FBDB5B2-C375-467E-96F5-E579F69E02D0}" dt="2020-02-23T01:49:41.570" v="143" actId="478"/>
          <ac:picMkLst>
            <pc:docMk/>
            <pc:sldMk cId="1387322310" sldId="266"/>
            <ac:picMk id="4" creationId="{B799D4B9-F900-4582-ADFB-B49222040E6C}"/>
          </ac:picMkLst>
        </pc:picChg>
        <pc:picChg chg="del">
          <ac:chgData name="Thad Schwebke" userId="8a3b078b179e4a90" providerId="LiveId" clId="{0FBDB5B2-C375-467E-96F5-E579F69E02D0}" dt="2020-02-23T01:36:33.330" v="138" actId="478"/>
          <ac:picMkLst>
            <pc:docMk/>
            <pc:sldMk cId="1387322310" sldId="266"/>
            <ac:picMk id="5" creationId="{068001B8-EC24-4C74-AD27-D943820B9371}"/>
          </ac:picMkLst>
        </pc:picChg>
        <pc:picChg chg="add del mod">
          <ac:chgData name="Thad Schwebke" userId="8a3b078b179e4a90" providerId="LiveId" clId="{0FBDB5B2-C375-467E-96F5-E579F69E02D0}" dt="2020-02-23T01:49:40.759" v="142" actId="478"/>
          <ac:picMkLst>
            <pc:docMk/>
            <pc:sldMk cId="1387322310" sldId="266"/>
            <ac:picMk id="6" creationId="{469F831E-4B15-45B1-B649-D5C733A8ECF7}"/>
          </ac:picMkLst>
        </pc:picChg>
        <pc:picChg chg="add del mod">
          <ac:chgData name="Thad Schwebke" userId="8a3b078b179e4a90" providerId="LiveId" clId="{0FBDB5B2-C375-467E-96F5-E579F69E02D0}" dt="2020-02-23T01:51:36.499" v="147" actId="478"/>
          <ac:picMkLst>
            <pc:docMk/>
            <pc:sldMk cId="1387322310" sldId="266"/>
            <ac:picMk id="7" creationId="{8070E6F5-AF52-47FC-B045-3CB15A4A9280}"/>
          </ac:picMkLst>
        </pc:picChg>
        <pc:picChg chg="add mod modCrop">
          <ac:chgData name="Thad Schwebke" userId="8a3b078b179e4a90" providerId="LiveId" clId="{0FBDB5B2-C375-467E-96F5-E579F69E02D0}" dt="2020-02-23T01:53:31.835" v="161" actId="1037"/>
          <ac:picMkLst>
            <pc:docMk/>
            <pc:sldMk cId="1387322310" sldId="266"/>
            <ac:picMk id="8" creationId="{A2050579-567E-467D-BA78-666F5E6A2BCC}"/>
          </ac:picMkLst>
        </pc:picChg>
        <pc:picChg chg="add mod modCrop">
          <ac:chgData name="Thad Schwebke" userId="8a3b078b179e4a90" providerId="LiveId" clId="{0FBDB5B2-C375-467E-96F5-E579F69E02D0}" dt="2020-02-23T01:53:31.835" v="161" actId="1037"/>
          <ac:picMkLst>
            <pc:docMk/>
            <pc:sldMk cId="1387322310" sldId="266"/>
            <ac:picMk id="9" creationId="{CEF6DE8A-D187-45D0-B3BA-CA964FA58107}"/>
          </ac:picMkLst>
        </pc:picChg>
      </pc:sldChg>
      <pc:sldChg chg="modNotesTx">
        <pc:chgData name="Thad Schwebke" userId="8a3b078b179e4a90" providerId="LiveId" clId="{0FBDB5B2-C375-467E-96F5-E579F69E02D0}" dt="2020-02-23T01:15:39.465" v="76" actId="20577"/>
        <pc:sldMkLst>
          <pc:docMk/>
          <pc:sldMk cId="4003640020" sldId="267"/>
        </pc:sldMkLst>
      </pc:sldChg>
      <pc:sldChg chg="modNotesTx">
        <pc:chgData name="Thad Schwebke" userId="8a3b078b179e4a90" providerId="LiveId" clId="{0FBDB5B2-C375-467E-96F5-E579F69E02D0}" dt="2020-02-23T01:15:22.851" v="55" actId="20577"/>
        <pc:sldMkLst>
          <pc:docMk/>
          <pc:sldMk cId="2005336270" sldId="268"/>
        </pc:sldMkLst>
      </pc:sldChg>
      <pc:sldChg chg="addSp modSp mod">
        <pc:chgData name="Thad Schwebke" userId="8a3b078b179e4a90" providerId="LiveId" clId="{0FBDB5B2-C375-467E-96F5-E579F69E02D0}" dt="2020-02-23T01:20:49.328" v="119" actId="20577"/>
        <pc:sldMkLst>
          <pc:docMk/>
          <pc:sldMk cId="1538342588" sldId="272"/>
        </pc:sldMkLst>
        <pc:spChg chg="add">
          <ac:chgData name="Thad Schwebke" userId="8a3b078b179e4a90" providerId="LiveId" clId="{0FBDB5B2-C375-467E-96F5-E579F69E02D0}" dt="2020-02-23T01:00:52.801" v="0"/>
          <ac:spMkLst>
            <pc:docMk/>
            <pc:sldMk cId="1538342588" sldId="272"/>
            <ac:spMk id="4" creationId="{4A1A627B-5081-4CE6-86BF-BC90159E460D}"/>
          </ac:spMkLst>
        </pc:spChg>
        <pc:spChg chg="mod">
          <ac:chgData name="Thad Schwebke" userId="8a3b078b179e4a90" providerId="LiveId" clId="{0FBDB5B2-C375-467E-96F5-E579F69E02D0}" dt="2020-02-23T01:20:49.328" v="119" actId="20577"/>
          <ac:spMkLst>
            <pc:docMk/>
            <pc:sldMk cId="1538342588" sldId="272"/>
            <ac:spMk id="6" creationId="{68F030ED-4EC5-440E-B58F-AC0D6E56493D}"/>
          </ac:spMkLst>
        </pc:spChg>
      </pc:sldChg>
      <pc:sldChg chg="addSp delSp modSp add mod">
        <pc:chgData name="Thad Schwebke" userId="8a3b078b179e4a90" providerId="LiveId" clId="{0FBDB5B2-C375-467E-96F5-E579F69E02D0}" dt="2020-02-23T21:50:37.299" v="165" actId="478"/>
        <pc:sldMkLst>
          <pc:docMk/>
          <pc:sldMk cId="3664237376" sldId="273"/>
        </pc:sldMkLst>
        <pc:spChg chg="del">
          <ac:chgData name="Thad Schwebke" userId="8a3b078b179e4a90" providerId="LiveId" clId="{0FBDB5B2-C375-467E-96F5-E579F69E02D0}" dt="2020-02-23T01:16:51.852" v="90"/>
          <ac:spMkLst>
            <pc:docMk/>
            <pc:sldMk cId="3664237376" sldId="273"/>
            <ac:spMk id="2" creationId="{017A87FA-EFDD-4DF4-BA04-35493DDBAB2C}"/>
          </ac:spMkLst>
        </pc:spChg>
        <pc:spChg chg="add del mod">
          <ac:chgData name="Thad Schwebke" userId="8a3b078b179e4a90" providerId="LiveId" clId="{0FBDB5B2-C375-467E-96F5-E579F69E02D0}" dt="2020-02-23T21:50:37.299" v="165" actId="478"/>
          <ac:spMkLst>
            <pc:docMk/>
            <pc:sldMk cId="3664237376" sldId="273"/>
            <ac:spMk id="3" creationId="{842779C3-2E28-4420-9B17-E0AC7E94E6E7}"/>
          </ac:spMkLst>
        </pc:spChg>
        <pc:spChg chg="del">
          <ac:chgData name="Thad Schwebke" userId="8a3b078b179e4a90" providerId="LiveId" clId="{0FBDB5B2-C375-467E-96F5-E579F69E02D0}" dt="2020-02-23T01:16:51.852" v="90"/>
          <ac:spMkLst>
            <pc:docMk/>
            <pc:sldMk cId="3664237376" sldId="273"/>
            <ac:spMk id="3" creationId="{C5446198-E342-472C-8425-34CEB9975E57}"/>
          </ac:spMkLst>
        </pc:spChg>
        <pc:spChg chg="add mod">
          <ac:chgData name="Thad Schwebke" userId="8a3b078b179e4a90" providerId="LiveId" clId="{0FBDB5B2-C375-467E-96F5-E579F69E02D0}" dt="2020-02-23T01:16:57.863" v="100" actId="20577"/>
          <ac:spMkLst>
            <pc:docMk/>
            <pc:sldMk cId="3664237376" sldId="273"/>
            <ac:spMk id="4" creationId="{F04C7EA7-2EE2-4009-AA46-75A05E66E1FF}"/>
          </ac:spMkLst>
        </pc:spChg>
        <pc:spChg chg="add del mod">
          <ac:chgData name="Thad Schwebke" userId="8a3b078b179e4a90" providerId="LiveId" clId="{0FBDB5B2-C375-467E-96F5-E579F69E02D0}" dt="2020-02-23T21:50:35.248" v="164" actId="478"/>
          <ac:spMkLst>
            <pc:docMk/>
            <pc:sldMk cId="3664237376" sldId="273"/>
            <ac:spMk id="5" creationId="{B7032DA9-3084-428D-B16D-24511F6F70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The two </a:t>
            </a:r>
            <a:r>
              <a:rPr lang="en-US" dirty="0" err="1"/>
              <a:t>dataframes</a:t>
            </a:r>
            <a:r>
              <a:rPr lang="en-US" dirty="0"/>
              <a:t> were merged by </a:t>
            </a:r>
            <a:r>
              <a:rPr lang="en-US" dirty="0" err="1"/>
              <a:t>Brewery_id</a:t>
            </a:r>
            <a:r>
              <a:rPr lang="en-US" dirty="0"/>
              <a:t>, which is common field for joining. </a:t>
            </a:r>
          </a:p>
          <a:p>
            <a:r>
              <a:rPr lang="en-US" dirty="0"/>
              <a:t>Prior to the merge, changing the column names was required to perform the merge. </a:t>
            </a:r>
          </a:p>
          <a:p>
            <a:r>
              <a:rPr lang="en-US" dirty="0"/>
              <a:t>Two records in the merged dataset had cities that were the same but misspelled. Both of those records were cleaned up so the city names were consistent.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E7AE-FCBF-419F-971E-04B351FA8E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2509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Colorado has the highest breweries of  47  which is 8 more than second highest California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E7AE-FCBF-419F-971E-04B351FA8EC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731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a:t>
            </a:r>
          </a:p>
          <a:p>
            <a:r>
              <a:rPr lang="en-US" sz="1200" b="0" i="1" kern="1200" dirty="0">
                <a:solidFill>
                  <a:schemeClr val="tx1"/>
                </a:solidFill>
                <a:effectLst/>
                <a:latin typeface="+mn-lt"/>
                <a:ea typeface="+mn-ea"/>
                <a:cs typeface="+mn-cs"/>
              </a:rPr>
              <a:t>Kentucky has the highest median at 0.062 ABV and Utah has the lowest at 0.04 ABV. </a:t>
            </a: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Utah has the lowest at 6 IBU if you exclude the states with zero IBU.</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63910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2/23/2020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2/23/2020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3" name="Picture 2">
            <a:extLst>
              <a:ext uri="{FF2B5EF4-FFF2-40B4-BE49-F238E27FC236}">
                <a16:creationId xmlns:a16="http://schemas.microsoft.com/office/drawing/2014/main" id="{97515110-706C-47E2-88B3-AC0B99466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2050579-567E-467D-BA78-666F5E6A2BCC}"/>
              </a:ext>
            </a:extLst>
          </p:cNvPr>
          <p:cNvPicPr>
            <a:picLocks noChangeAspect="1"/>
          </p:cNvPicPr>
          <p:nvPr/>
        </p:nvPicPr>
        <p:blipFill rotWithShape="1">
          <a:blip r:embed="rId4"/>
          <a:srcRect l="2428"/>
          <a:stretch/>
        </p:blipFill>
        <p:spPr>
          <a:xfrm>
            <a:off x="3048000" y="1330778"/>
            <a:ext cx="3017520" cy="1908674"/>
          </a:xfrm>
          <a:prstGeom prst="rect">
            <a:avLst/>
          </a:prstGeom>
        </p:spPr>
      </p:pic>
      <p:pic>
        <p:nvPicPr>
          <p:cNvPr id="9" name="Picture 8">
            <a:extLst>
              <a:ext uri="{FF2B5EF4-FFF2-40B4-BE49-F238E27FC236}">
                <a16:creationId xmlns:a16="http://schemas.microsoft.com/office/drawing/2014/main" id="{CEF6DE8A-D187-45D0-B3BA-CA964FA58107}"/>
              </a:ext>
            </a:extLst>
          </p:cNvPr>
          <p:cNvPicPr>
            <a:picLocks noChangeAspect="1"/>
          </p:cNvPicPr>
          <p:nvPr/>
        </p:nvPicPr>
        <p:blipFill rotWithShape="1">
          <a:blip r:embed="rId5"/>
          <a:srcRect l="2428"/>
          <a:stretch/>
        </p:blipFill>
        <p:spPr>
          <a:xfrm>
            <a:off x="6123530" y="1330778"/>
            <a:ext cx="3017520" cy="1925576"/>
          </a:xfrm>
          <a:prstGeom prst="rect">
            <a:avLst/>
          </a:prstGeom>
        </p:spPr>
      </p:pic>
    </p:spTree>
    <p:extLst>
      <p:ext uri="{BB962C8B-B14F-4D97-AF65-F5344CB8AC3E}">
        <p14:creationId xmlns:p14="http://schemas.microsoft.com/office/powerpoint/2010/main" val="138732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7170" name="Picture 2">
            <a:extLst>
              <a:ext uri="{FF2B5EF4-FFF2-40B4-BE49-F238E27FC236}">
                <a16:creationId xmlns:a16="http://schemas.microsoft.com/office/drawing/2014/main" id="{D6BF28F4-4E5D-4BBC-8668-5BC49F61C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6D0047-F4A1-4D2A-A497-54A8F7000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36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4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r>
              <a:rPr lang="en-US" dirty="0"/>
              <a:t>Questions:</a:t>
            </a:r>
          </a:p>
          <a:p>
            <a:pPr marL="342900" indent="-342900">
              <a:buFont typeface="Arial" panose="020B0604020202020204" pitchFamily="34" charset="0"/>
              <a:buChar char="•"/>
            </a:pPr>
            <a:r>
              <a:rPr lang="en-US" dirty="0"/>
              <a:t>Breweries by state</a:t>
            </a:r>
          </a:p>
          <a:p>
            <a:pPr marL="342900" indent="-342900">
              <a:buFont typeface="Arial" panose="020B0604020202020204" pitchFamily="34" charset="0"/>
              <a:buChar char="•"/>
            </a:pPr>
            <a:r>
              <a:rPr lang="en-US" dirty="0"/>
              <a:t>Median ABV and IBU by state</a:t>
            </a:r>
          </a:p>
          <a:p>
            <a:pPr marL="342900" indent="-342900">
              <a:buFont typeface="Arial" panose="020B0604020202020204" pitchFamily="34" charset="0"/>
              <a:buChar char="•"/>
            </a:pPr>
            <a:r>
              <a:rPr lang="en-US" dirty="0"/>
              <a:t>Highest level of ABV and IBU by state</a:t>
            </a:r>
          </a:p>
          <a:p>
            <a:pPr marL="342900" indent="-342900">
              <a:buFont typeface="Arial" panose="020B0604020202020204" pitchFamily="34" charset="0"/>
              <a:buChar char="•"/>
            </a:pPr>
            <a:r>
              <a:rPr lang="en-US" dirty="0"/>
              <a:t>Understand detailed information related to ABV</a:t>
            </a:r>
          </a:p>
          <a:p>
            <a:pPr marL="342900" indent="-342900">
              <a:buFont typeface="Arial" panose="020B0604020202020204" pitchFamily="34" charset="0"/>
              <a:buChar char="•"/>
            </a:pPr>
            <a:r>
              <a:rPr lang="en-US" dirty="0"/>
              <a:t>Explain 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Case Study Data</a:t>
            </a:r>
          </a:p>
        </p:txBody>
      </p:sp>
      <p:sp>
        <p:nvSpPr>
          <p:cNvPr id="3" name="Text Placeholder 2">
            <a:extLst>
              <a:ext uri="{FF2B5EF4-FFF2-40B4-BE49-F238E27FC236}">
                <a16:creationId xmlns:a16="http://schemas.microsoft.com/office/drawing/2014/main" id="{B58960E6-62F2-4CE8-A634-98F979CAD2EC}"/>
              </a:ext>
            </a:extLst>
          </p:cNvPr>
          <p:cNvSpPr>
            <a:spLocks noGrp="1"/>
          </p:cNvSpPr>
          <p:nvPr>
            <p:ph type="body" sz="quarter" idx="39"/>
          </p:nvPr>
        </p:nvSpPr>
        <p:spPr>
          <a:xfrm>
            <a:off x="4067944" y="1746440"/>
            <a:ext cx="2258568" cy="505509"/>
          </a:xfrm>
        </p:spPr>
        <p:txBody>
          <a:bodyPr/>
          <a:lstStyle/>
          <a:p>
            <a:r>
              <a:rPr lang="en-US" dirty="0"/>
              <a:t>Beers</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067944" y="2459046"/>
            <a:ext cx="2256656" cy="2003544"/>
          </a:xfrm>
        </p:spPr>
        <p:txBody>
          <a:bodyPr/>
          <a:lstStyle/>
          <a:p>
            <a:pPr marL="342900" indent="-342900">
              <a:buFont typeface="Arial" panose="020B0604020202020204" pitchFamily="34" charset="0"/>
              <a:buChar char="•"/>
            </a:pPr>
            <a:r>
              <a:rPr lang="en-US" sz="1200" dirty="0"/>
              <a:t>2410 US craft beers</a:t>
            </a:r>
          </a:p>
          <a:p>
            <a:pPr marL="342900" indent="-342900">
              <a:buFont typeface="Arial" panose="020B0604020202020204" pitchFamily="34" charset="0"/>
              <a:buChar char="•"/>
            </a:pPr>
            <a:r>
              <a:rPr lang="en-US" sz="1200" dirty="0"/>
              <a:t>Beer ID</a:t>
            </a:r>
          </a:p>
          <a:p>
            <a:pPr marL="342900" indent="-342900">
              <a:buFont typeface="Arial" panose="020B0604020202020204" pitchFamily="34" charset="0"/>
              <a:buChar char="•"/>
            </a:pPr>
            <a:r>
              <a:rPr lang="en-US" sz="1200" dirty="0"/>
              <a:t>Beer names</a:t>
            </a:r>
          </a:p>
          <a:p>
            <a:pPr marL="342900" indent="-342900">
              <a:buFont typeface="Arial" panose="020B0604020202020204" pitchFamily="34" charset="0"/>
              <a:buChar char="•"/>
            </a:pPr>
            <a:r>
              <a:rPr lang="en-US" sz="1200" dirty="0"/>
              <a:t>Alcohol By Volume (ABV)</a:t>
            </a:r>
          </a:p>
          <a:p>
            <a:pPr marL="342900" indent="-342900">
              <a:buFont typeface="Arial" panose="020B0604020202020204" pitchFamily="34" charset="0"/>
              <a:buChar char="•"/>
            </a:pPr>
            <a:r>
              <a:rPr lang="en-US" sz="1200" dirty="0"/>
              <a:t>International Bitterness Units (IBU)</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Style</a:t>
            </a:r>
          </a:p>
          <a:p>
            <a:pPr marL="342900" indent="-342900">
              <a:buFont typeface="Arial" panose="020B0604020202020204" pitchFamily="34" charset="0"/>
              <a:buChar char="•"/>
            </a:pPr>
            <a:r>
              <a:rPr lang="en-US" sz="1200" dirty="0"/>
              <a:t>Ounces</a:t>
            </a:r>
          </a:p>
        </p:txBody>
      </p:sp>
      <p:sp>
        <p:nvSpPr>
          <p:cNvPr id="5" name="Text Placeholder 2">
            <a:extLst>
              <a:ext uri="{FF2B5EF4-FFF2-40B4-BE49-F238E27FC236}">
                <a16:creationId xmlns:a16="http://schemas.microsoft.com/office/drawing/2014/main" id="{5915C85E-29AE-47CD-89A4-B1323DFF0C60}"/>
              </a:ext>
            </a:extLst>
          </p:cNvPr>
          <p:cNvSpPr txBox="1">
            <a:spLocks/>
          </p:cNvSpPr>
          <p:nvPr/>
        </p:nvSpPr>
        <p:spPr>
          <a:xfrm>
            <a:off x="6629400" y="1759860"/>
            <a:ext cx="2258568" cy="505509"/>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anose="020B0604020202020204" pitchFamily="34" charset="0"/>
              <a:buNone/>
              <a:defRPr sz="2800" kern="1200">
                <a:solidFill>
                  <a:schemeClr val="accent3"/>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Breweries</a:t>
            </a:r>
          </a:p>
        </p:txBody>
      </p:sp>
      <p:sp>
        <p:nvSpPr>
          <p:cNvPr id="6" name="Text Placeholder 3">
            <a:extLst>
              <a:ext uri="{FF2B5EF4-FFF2-40B4-BE49-F238E27FC236}">
                <a16:creationId xmlns:a16="http://schemas.microsoft.com/office/drawing/2014/main" id="{F4756E6D-8370-4FE1-BB7E-D014C95F1E33}"/>
              </a:ext>
            </a:extLst>
          </p:cNvPr>
          <p:cNvSpPr txBox="1">
            <a:spLocks/>
          </p:cNvSpPr>
          <p:nvPr/>
        </p:nvSpPr>
        <p:spPr>
          <a:xfrm>
            <a:off x="6629400" y="2472466"/>
            <a:ext cx="2258568" cy="2003544"/>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200" dirty="0"/>
              <a:t>558 US breweries</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Brewery names</a:t>
            </a:r>
          </a:p>
          <a:p>
            <a:pPr marL="342900" indent="-342900">
              <a:buFont typeface="Arial" panose="020B0604020202020204" pitchFamily="34" charset="0"/>
              <a:buChar char="•"/>
            </a:pPr>
            <a:r>
              <a:rPr lang="en-US" sz="1200" dirty="0"/>
              <a:t>City</a:t>
            </a:r>
          </a:p>
          <a:p>
            <a:pPr marL="342900" indent="-342900">
              <a:buFont typeface="Arial" panose="020B0604020202020204" pitchFamily="34" charset="0"/>
              <a:buChar char="•"/>
            </a:pPr>
            <a:r>
              <a:rPr lang="en-US" sz="1200" dirty="0"/>
              <a:t>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778"/>
          <a:stretch/>
        </p:blipFill>
        <p:spPr bwMode="auto">
          <a:xfrm>
            <a:off x="152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980578-2894-40FA-84DA-A9854B43F1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778"/>
          <a:stretch/>
        </p:blipFill>
        <p:spPr bwMode="auto">
          <a:xfrm>
            <a:off x="4724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648-CE36-4A2B-B3C3-9EBD346029FA}"/>
              </a:ext>
            </a:extLst>
          </p:cNvPr>
          <p:cNvSpPr>
            <a:spLocks noGrp="1"/>
          </p:cNvSpPr>
          <p:nvPr>
            <p:ph type="title"/>
          </p:nvPr>
        </p:nvSpPr>
        <p:spPr/>
        <p:txBody>
          <a:bodyPr/>
          <a:lstStyle/>
          <a:p>
            <a:r>
              <a:rPr lang="en-US" dirty="0"/>
              <a:t>Merge beer and Brewery</a:t>
            </a:r>
          </a:p>
        </p:txBody>
      </p:sp>
      <p:pic>
        <p:nvPicPr>
          <p:cNvPr id="7" name="Picture 6" descr="A screenshot of a cell phone&#10;&#10;Description automatically generated">
            <a:extLst>
              <a:ext uri="{FF2B5EF4-FFF2-40B4-BE49-F238E27FC236}">
                <a16:creationId xmlns:a16="http://schemas.microsoft.com/office/drawing/2014/main" id="{9B2B2316-995C-0046-9A95-D551416D3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313134"/>
            <a:ext cx="4495800" cy="12586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4" name="Picture 13" descr="A screenshot of a cell phone&#10;&#10;Description automatically generated">
            <a:extLst>
              <a:ext uri="{FF2B5EF4-FFF2-40B4-BE49-F238E27FC236}">
                <a16:creationId xmlns:a16="http://schemas.microsoft.com/office/drawing/2014/main" id="{ECE1F50D-8F1A-F644-9916-959807B6A3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46" y="1313134"/>
            <a:ext cx="4287254" cy="126187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sp>
        <p:nvSpPr>
          <p:cNvPr id="15" name="TextBox 14">
            <a:extLst>
              <a:ext uri="{FF2B5EF4-FFF2-40B4-BE49-F238E27FC236}">
                <a16:creationId xmlns:a16="http://schemas.microsoft.com/office/drawing/2014/main" id="{904BA7C6-EE02-0142-BAC4-820A40CD345B}"/>
              </a:ext>
            </a:extLst>
          </p:cNvPr>
          <p:cNvSpPr txBox="1"/>
          <p:nvPr/>
        </p:nvSpPr>
        <p:spPr>
          <a:xfrm>
            <a:off x="2059012" y="971550"/>
            <a:ext cx="6735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94C4F"/>
                </a:solidFill>
                <a:effectLst/>
                <a:uLnTx/>
                <a:uFillTx/>
                <a:latin typeface="Times" pitchFamily="2" charset="0"/>
                <a:ea typeface="+mn-ea"/>
                <a:cs typeface="+mn-cs"/>
              </a:rPr>
              <a:t>Beer </a:t>
            </a:r>
          </a:p>
        </p:txBody>
      </p:sp>
      <p:sp>
        <p:nvSpPr>
          <p:cNvPr id="16" name="TextBox 15">
            <a:extLst>
              <a:ext uri="{FF2B5EF4-FFF2-40B4-BE49-F238E27FC236}">
                <a16:creationId xmlns:a16="http://schemas.microsoft.com/office/drawing/2014/main" id="{85C4878F-559B-F444-B846-111CBFA6BC92}"/>
              </a:ext>
            </a:extLst>
          </p:cNvPr>
          <p:cNvSpPr txBox="1"/>
          <p:nvPr/>
        </p:nvSpPr>
        <p:spPr>
          <a:xfrm>
            <a:off x="6543139" y="971550"/>
            <a:ext cx="11178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94C4F"/>
                </a:solidFill>
                <a:effectLst/>
                <a:uLnTx/>
                <a:uFillTx/>
                <a:latin typeface="Times" pitchFamily="2" charset="0"/>
                <a:ea typeface="+mn-ea"/>
                <a:cs typeface="+mn-cs"/>
              </a:rPr>
              <a:t>Breweries</a:t>
            </a:r>
          </a:p>
        </p:txBody>
      </p:sp>
      <p:pic>
        <p:nvPicPr>
          <p:cNvPr id="18" name="Picture 17" descr="A screenshot of a cell phone&#10;&#10;Description automatically generated">
            <a:extLst>
              <a:ext uri="{FF2B5EF4-FFF2-40B4-BE49-F238E27FC236}">
                <a16:creationId xmlns:a16="http://schemas.microsoft.com/office/drawing/2014/main" id="{0B3B1B90-924A-2A43-9D08-04E3F0140B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3181350"/>
            <a:ext cx="6172200" cy="1484026"/>
          </a:xfrm>
          <a:prstGeom prst="rect">
            <a:avLst/>
          </a:prstGeom>
        </p:spPr>
        <p:style>
          <a:lnRef idx="2">
            <a:schemeClr val="accent3"/>
          </a:lnRef>
          <a:fillRef idx="1">
            <a:schemeClr val="lt1"/>
          </a:fillRef>
          <a:effectRef idx="0">
            <a:schemeClr val="accent3"/>
          </a:effectRef>
          <a:fontRef idx="minor">
            <a:schemeClr val="dk1"/>
          </a:fontRef>
        </p:style>
      </p:pic>
      <p:sp>
        <p:nvSpPr>
          <p:cNvPr id="19" name="Rectangle 18">
            <a:extLst>
              <a:ext uri="{FF2B5EF4-FFF2-40B4-BE49-F238E27FC236}">
                <a16:creationId xmlns:a16="http://schemas.microsoft.com/office/drawing/2014/main" id="{2304A5A9-7687-5442-8877-C27A8DC66E41}"/>
              </a:ext>
            </a:extLst>
          </p:cNvPr>
          <p:cNvSpPr/>
          <p:nvPr/>
        </p:nvSpPr>
        <p:spPr>
          <a:xfrm>
            <a:off x="1828800" y="2626644"/>
            <a:ext cx="152400" cy="24990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C9BEED78-20BF-3A41-BEC2-AA63C84816C4}"/>
              </a:ext>
            </a:extLst>
          </p:cNvPr>
          <p:cNvSpPr/>
          <p:nvPr/>
        </p:nvSpPr>
        <p:spPr>
          <a:xfrm>
            <a:off x="6781800" y="2626644"/>
            <a:ext cx="152400" cy="24990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F2BF60A-B906-4B49-97A3-66ED59940B68}"/>
              </a:ext>
            </a:extLst>
          </p:cNvPr>
          <p:cNvSpPr/>
          <p:nvPr/>
        </p:nvSpPr>
        <p:spPr>
          <a:xfrm rot="5400000">
            <a:off x="4329677" y="348227"/>
            <a:ext cx="103646" cy="51054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Down Arrow 21">
            <a:extLst>
              <a:ext uri="{FF2B5EF4-FFF2-40B4-BE49-F238E27FC236}">
                <a16:creationId xmlns:a16="http://schemas.microsoft.com/office/drawing/2014/main" id="{DA4A7877-B261-BC47-8CDE-0E37A651FFA1}"/>
              </a:ext>
            </a:extLst>
          </p:cNvPr>
          <p:cNvSpPr/>
          <p:nvPr/>
        </p:nvSpPr>
        <p:spPr>
          <a:xfrm>
            <a:off x="4191000" y="2876550"/>
            <a:ext cx="228600" cy="228600"/>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4754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304800" y="1063228"/>
            <a:ext cx="4454732" cy="295632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p:nvPr/>
        </p:nvGrpSpPr>
        <p:grpSpPr>
          <a:xfrm>
            <a:off x="0" y="3333750"/>
            <a:ext cx="1786328" cy="1155671"/>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5" y="3666696"/>
              <a:ext cx="3429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94C4F"/>
                  </a:solidFill>
                  <a:effectLst/>
                  <a:uLnTx/>
                  <a:uFillTx/>
                  <a:latin typeface="Calibri"/>
                  <a:ea typeface="+mn-ea"/>
                  <a:cs typeface="+mn-cs"/>
                </a:rPr>
                <a:t>AK</a:t>
              </a:r>
            </a:p>
          </p:txBody>
        </p:sp>
      </p:grpSp>
      <p:grpSp>
        <p:nvGrpSpPr>
          <p:cNvPr id="8" name="Group 7">
            <a:extLst>
              <a:ext uri="{FF2B5EF4-FFF2-40B4-BE49-F238E27FC236}">
                <a16:creationId xmlns:a16="http://schemas.microsoft.com/office/drawing/2014/main" id="{099554DF-8A97-4F23-B719-E4DB7A7D15D0}"/>
              </a:ext>
            </a:extLst>
          </p:cNvPr>
          <p:cNvGrpSpPr/>
          <p:nvPr/>
        </p:nvGrpSpPr>
        <p:grpSpPr>
          <a:xfrm>
            <a:off x="1883451" y="3856822"/>
            <a:ext cx="956872" cy="632599"/>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3429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94C4F"/>
                  </a:solidFill>
                  <a:effectLst/>
                  <a:uLnTx/>
                  <a:uFillTx/>
                  <a:latin typeface="Calibri"/>
                  <a:ea typeface="+mn-ea"/>
                  <a:cs typeface="+mn-cs"/>
                </a:rPr>
                <a:t>HI</a:t>
              </a:r>
            </a:p>
          </p:txBody>
        </p:sp>
      </p:grpSp>
      <p:sp>
        <p:nvSpPr>
          <p:cNvPr id="12" name="TextBox 11">
            <a:extLst>
              <a:ext uri="{FF2B5EF4-FFF2-40B4-BE49-F238E27FC236}">
                <a16:creationId xmlns:a16="http://schemas.microsoft.com/office/drawing/2014/main" id="{E9C739FB-FCAC-4C35-A802-BA59270850A7}"/>
              </a:ext>
            </a:extLst>
          </p:cNvPr>
          <p:cNvSpPr txBox="1"/>
          <p:nvPr/>
        </p:nvSpPr>
        <p:spPr>
          <a:xfrm>
            <a:off x="2283527" y="2865971"/>
            <a:ext cx="27443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Calibri"/>
                <a:ea typeface="+mn-ea"/>
                <a:cs typeface="+mn-cs"/>
              </a:rPr>
              <a:t>28</a:t>
            </a:r>
          </a:p>
        </p:txBody>
      </p:sp>
      <p:sp>
        <p:nvSpPr>
          <p:cNvPr id="14" name="TextBox 13">
            <a:extLst>
              <a:ext uri="{FF2B5EF4-FFF2-40B4-BE49-F238E27FC236}">
                <a16:creationId xmlns:a16="http://schemas.microsoft.com/office/drawing/2014/main" id="{2F068543-6D36-4D1D-9D4E-0FD9E20F49DE}"/>
              </a:ext>
            </a:extLst>
          </p:cNvPr>
          <p:cNvSpPr txBox="1"/>
          <p:nvPr/>
        </p:nvSpPr>
        <p:spPr>
          <a:xfrm>
            <a:off x="760179" y="2416022"/>
            <a:ext cx="27443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Calibri"/>
                <a:ea typeface="+mn-ea"/>
                <a:cs typeface="+mn-cs"/>
              </a:rPr>
              <a:t>39</a:t>
            </a:r>
          </a:p>
        </p:txBody>
      </p:sp>
      <p:sp>
        <p:nvSpPr>
          <p:cNvPr id="15" name="TextBox 14">
            <a:extLst>
              <a:ext uri="{FF2B5EF4-FFF2-40B4-BE49-F238E27FC236}">
                <a16:creationId xmlns:a16="http://schemas.microsoft.com/office/drawing/2014/main" id="{3EB8C113-62EB-4383-BF2F-8E1274F9B96B}"/>
              </a:ext>
            </a:extLst>
          </p:cNvPr>
          <p:cNvSpPr txBox="1"/>
          <p:nvPr/>
        </p:nvSpPr>
        <p:spPr>
          <a:xfrm>
            <a:off x="1850374" y="2159520"/>
            <a:ext cx="274434" cy="20005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0000"/>
                </a:solidFill>
                <a:effectLst/>
                <a:uLnTx/>
                <a:uFillTx/>
                <a:latin typeface="Calibri"/>
                <a:ea typeface="+mn-ea"/>
                <a:cs typeface="+mn-cs"/>
              </a:rPr>
              <a:t>47</a:t>
            </a:r>
            <a:endParaRPr kumimoji="0" lang="en-US" sz="600" b="0" i="0" u="none" strike="noStrike" kern="1200" cap="none" spc="0" normalizeH="0" baseline="0" noProof="0" dirty="0">
              <a:ln>
                <a:noFill/>
              </a:ln>
              <a:solidFill>
                <a:srgbClr val="FF0000"/>
              </a:solidFill>
              <a:effectLst/>
              <a:uLnTx/>
              <a:uFillTx/>
              <a:latin typeface="Calibri"/>
              <a:ea typeface="+mn-ea"/>
              <a:cs typeface="+mn-cs"/>
            </a:endParaRPr>
          </a:p>
        </p:txBody>
      </p:sp>
      <p:pic>
        <p:nvPicPr>
          <p:cNvPr id="13" name="Picture 12" descr="A picture containing implement, pencil&#10;&#10;Description automatically generated">
            <a:extLst>
              <a:ext uri="{FF2B5EF4-FFF2-40B4-BE49-F238E27FC236}">
                <a16:creationId xmlns:a16="http://schemas.microsoft.com/office/drawing/2014/main" id="{41430A5D-0B98-F942-89E4-1D72B40662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1200" y="1022473"/>
            <a:ext cx="4300400" cy="2616077"/>
          </a:xfrm>
          <a:prstGeom prst="rect">
            <a:avLst/>
          </a:prstGeom>
        </p:spPr>
      </p:pic>
    </p:spTree>
    <p:extLst>
      <p:ext uri="{BB962C8B-B14F-4D97-AF65-F5344CB8AC3E}">
        <p14:creationId xmlns:p14="http://schemas.microsoft.com/office/powerpoint/2010/main" val="147817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trips(down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1371600" y="361950"/>
            <a:ext cx="3810000" cy="857250"/>
          </a:xfrm>
        </p:spPr>
        <p:txBody>
          <a:bodyPr>
            <a:normAutofit fontScale="90000"/>
          </a:bodyPr>
          <a:lstStyle/>
          <a:p>
            <a:r>
              <a:rPr lang="en-US" dirty="0"/>
              <a:t>Median ABV and IBU by State</a:t>
            </a:r>
          </a:p>
        </p:txBody>
      </p:sp>
      <p:pic>
        <p:nvPicPr>
          <p:cNvPr id="5" name="Picture 4">
            <a:extLst>
              <a:ext uri="{FF2B5EF4-FFF2-40B4-BE49-F238E27FC236}">
                <a16:creationId xmlns:a16="http://schemas.microsoft.com/office/drawing/2014/main" id="{6602F371-6279-4F6C-8C92-3AA295A07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6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IBU</a:t>
            </a:r>
          </a:p>
        </p:txBody>
      </p:sp>
      <p:pic>
        <p:nvPicPr>
          <p:cNvPr id="4" name="Picture 2">
            <a:extLst>
              <a:ext uri="{FF2B5EF4-FFF2-40B4-BE49-F238E27FC236}">
                <a16:creationId xmlns:a16="http://schemas.microsoft.com/office/drawing/2014/main" id="{CD3765AA-58E2-42FE-9E6E-A875BCB1D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B18D85-1151-450B-8AFF-D3E3FCE62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3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ABV</a:t>
            </a:r>
          </a:p>
        </p:txBody>
      </p:sp>
      <p:pic>
        <p:nvPicPr>
          <p:cNvPr id="5122" name="Picture 2">
            <a:extLst>
              <a:ext uri="{FF2B5EF4-FFF2-40B4-BE49-F238E27FC236}">
                <a16:creationId xmlns:a16="http://schemas.microsoft.com/office/drawing/2014/main" id="{E734F5E3-6122-4A2E-8281-C1C4D2757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29"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3F5B074-1700-48C5-A864-2001055CE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60"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903</TotalTime>
  <Words>937</Words>
  <Application>Microsoft Office PowerPoint</Application>
  <PresentationFormat>On-screen Show (16:9)</PresentationFormat>
  <Paragraphs>96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vt:lpstr>
      <vt:lpstr>1985</vt:lpstr>
      <vt:lpstr>Case Study</vt:lpstr>
      <vt:lpstr>Scope</vt:lpstr>
      <vt:lpstr>Case Study Data</vt:lpstr>
      <vt:lpstr>Missing Values</vt:lpstr>
      <vt:lpstr>Merge beer and Brewery</vt:lpstr>
      <vt:lpstr>Breweries by State</vt:lpstr>
      <vt:lpstr>Median ABV and IBU by State</vt:lpstr>
      <vt:lpstr>Top IBU</vt:lpstr>
      <vt:lpstr>Top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Thad Schwebke</cp:lastModifiedBy>
  <cp:revision>1</cp:revision>
  <dcterms:created xsi:type="dcterms:W3CDTF">2020-02-20T19:38:47Z</dcterms:created>
  <dcterms:modified xsi:type="dcterms:W3CDTF">2020-02-23T21:50:46Z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