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63" r:id="rId5"/>
    <p:sldId id="261" r:id="rId6"/>
    <p:sldId id="264" r:id="rId7"/>
    <p:sldId id="268" r:id="rId8"/>
    <p:sldId id="265" r:id="rId9"/>
    <p:sldId id="266" r:id="rId10"/>
    <p:sldId id="267"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03" dt="2020-02-28T23:44:39.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53" autoAdjust="0"/>
  </p:normalViewPr>
  <p:slideViewPr>
    <p:cSldViewPr>
      <p:cViewPr varScale="1">
        <p:scale>
          <a:sx n="132" d="100"/>
          <a:sy n="132" d="100"/>
        </p:scale>
        <p:origin x="996" y="1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704E13B9-32D7-4A28-92D8-A92CE0D0E976}"/>
    <pc:docChg chg="undo custSel addSld modSld">
      <pc:chgData name="Thad Schwebke" userId="8a3b078b179e4a90" providerId="LiveId" clId="{704E13B9-32D7-4A28-92D8-A92CE0D0E976}" dt="2020-02-28T23:47:40.202" v="2063" actId="20577"/>
      <pc:docMkLst>
        <pc:docMk/>
      </pc:docMkLst>
      <pc:sldChg chg="addSp modSp mod modNotesTx">
        <pc:chgData name="Thad Schwebke" userId="8a3b078b179e4a90" providerId="LiveId" clId="{704E13B9-32D7-4A28-92D8-A92CE0D0E976}" dt="2020-02-28T23:37:14.938" v="1621" actId="14100"/>
        <pc:sldMkLst>
          <pc:docMk/>
          <pc:sldMk cId="3849262026" sldId="261"/>
        </pc:sldMkLst>
        <pc:spChg chg="mod">
          <ac:chgData name="Thad Schwebke" userId="8a3b078b179e4a90" providerId="LiveId" clId="{704E13B9-32D7-4A28-92D8-A92CE0D0E976}" dt="2020-02-28T21:52:23.770" v="12" actId="20577"/>
          <ac:spMkLst>
            <pc:docMk/>
            <pc:sldMk cId="3849262026" sldId="261"/>
            <ac:spMk id="13" creationId="{3AEE4A84-F268-4FBB-BBBF-E08ACC13DA49}"/>
          </ac:spMkLst>
        </pc:spChg>
        <pc:spChg chg="add mod">
          <ac:chgData name="Thad Schwebke" userId="8a3b078b179e4a90" providerId="LiveId" clId="{704E13B9-32D7-4A28-92D8-A92CE0D0E976}" dt="2020-02-28T23:37:14.938" v="1621" actId="14100"/>
          <ac:spMkLst>
            <pc:docMk/>
            <pc:sldMk cId="3849262026" sldId="261"/>
            <ac:spMk id="33" creationId="{3B5514CC-B342-484B-B4C3-307C7ED89E56}"/>
          </ac:spMkLst>
        </pc:spChg>
        <pc:spChg chg="add mod">
          <ac:chgData name="Thad Schwebke" userId="8a3b078b179e4a90" providerId="LiveId" clId="{704E13B9-32D7-4A28-92D8-A92CE0D0E976}" dt="2020-02-28T23:37:05.184" v="1617" actId="1076"/>
          <ac:spMkLst>
            <pc:docMk/>
            <pc:sldMk cId="3849262026" sldId="261"/>
            <ac:spMk id="34" creationId="{0627BCC2-5CCE-4713-83E3-2B9538750BC3}"/>
          </ac:spMkLst>
        </pc:spChg>
        <pc:grpChg chg="mod">
          <ac:chgData name="Thad Schwebke" userId="8a3b078b179e4a90" providerId="LiveId" clId="{704E13B9-32D7-4A28-92D8-A92CE0D0E976}" dt="2020-02-28T23:34:08.727" v="1615" actId="1076"/>
          <ac:grpSpMkLst>
            <pc:docMk/>
            <pc:sldMk cId="3849262026" sldId="261"/>
            <ac:grpSpMk id="8" creationId="{099554DF-8A97-4F23-B719-E4DB7A7D15D0}"/>
          </ac:grpSpMkLst>
        </pc:grpChg>
      </pc:sldChg>
      <pc:sldChg chg="addSp delSp modSp mod modNotesTx">
        <pc:chgData name="Thad Schwebke" userId="8a3b078b179e4a90" providerId="LiveId" clId="{704E13B9-32D7-4A28-92D8-A92CE0D0E976}" dt="2020-02-28T23:38:06.841" v="1623" actId="20577"/>
        <pc:sldMkLst>
          <pc:docMk/>
          <pc:sldMk cId="2663868610" sldId="264"/>
        </pc:sldMkLst>
        <pc:spChg chg="add mod">
          <ac:chgData name="Thad Schwebke" userId="8a3b078b179e4a90" providerId="LiveId" clId="{704E13B9-32D7-4A28-92D8-A92CE0D0E976}" dt="2020-02-28T23:38:06.841" v="1623" actId="20577"/>
          <ac:spMkLst>
            <pc:docMk/>
            <pc:sldMk cId="2663868610" sldId="264"/>
            <ac:spMk id="3" creationId="{74882E81-5526-42AC-A6FF-41F41DF63B40}"/>
          </ac:spMkLst>
        </pc:spChg>
        <pc:spChg chg="add mod">
          <ac:chgData name="Thad Schwebke" userId="8a3b078b179e4a90" providerId="LiveId" clId="{704E13B9-32D7-4A28-92D8-A92CE0D0E976}" dt="2020-02-28T22:40:39.010" v="576" actId="1036"/>
          <ac:spMkLst>
            <pc:docMk/>
            <pc:sldMk cId="2663868610" sldId="264"/>
            <ac:spMk id="5" creationId="{2C90659F-55B5-4268-93E8-9FE2ADD9FE80}"/>
          </ac:spMkLst>
        </pc:spChg>
        <pc:spChg chg="add del mod">
          <ac:chgData name="Thad Schwebke" userId="8a3b078b179e4a90" providerId="LiveId" clId="{704E13B9-32D7-4A28-92D8-A92CE0D0E976}" dt="2020-02-28T22:20:38.938" v="281" actId="478"/>
          <ac:spMkLst>
            <pc:docMk/>
            <pc:sldMk cId="2663868610" sldId="264"/>
            <ac:spMk id="6" creationId="{9326970A-F845-4346-A01B-FAB052929860}"/>
          </ac:spMkLst>
        </pc:spChg>
        <pc:spChg chg="add mod">
          <ac:chgData name="Thad Schwebke" userId="8a3b078b179e4a90" providerId="LiveId" clId="{704E13B9-32D7-4A28-92D8-A92CE0D0E976}" dt="2020-02-28T22:40:44.261" v="578" actId="1035"/>
          <ac:spMkLst>
            <pc:docMk/>
            <pc:sldMk cId="2663868610" sldId="264"/>
            <ac:spMk id="7" creationId="{8096F17D-6248-417E-A780-BE3D7A4F4E55}"/>
          </ac:spMkLst>
        </pc:spChg>
        <pc:spChg chg="add mod">
          <ac:chgData name="Thad Schwebke" userId="8a3b078b179e4a90" providerId="LiveId" clId="{704E13B9-32D7-4A28-92D8-A92CE0D0E976}" dt="2020-02-28T22:40:49.895" v="580" actId="1035"/>
          <ac:spMkLst>
            <pc:docMk/>
            <pc:sldMk cId="2663868610" sldId="264"/>
            <ac:spMk id="8" creationId="{612B8AB7-AF78-4751-955A-0A095D0B171F}"/>
          </ac:spMkLst>
        </pc:spChg>
        <pc:spChg chg="add mod">
          <ac:chgData name="Thad Schwebke" userId="8a3b078b179e4a90" providerId="LiveId" clId="{704E13B9-32D7-4A28-92D8-A92CE0D0E976}" dt="2020-02-28T22:40:59.932" v="585" actId="1037"/>
          <ac:spMkLst>
            <pc:docMk/>
            <pc:sldMk cId="2663868610" sldId="264"/>
            <ac:spMk id="9" creationId="{E37FECA1-0D5F-42F0-BCAA-F29A29D6596F}"/>
          </ac:spMkLst>
        </pc:spChg>
        <pc:picChg chg="del">
          <ac:chgData name="Thad Schwebke" userId="8a3b078b179e4a90" providerId="LiveId" clId="{704E13B9-32D7-4A28-92D8-A92CE0D0E976}" dt="2020-02-28T22:39:09.919" v="560" actId="478"/>
          <ac:picMkLst>
            <pc:docMk/>
            <pc:sldMk cId="2663868610" sldId="264"/>
            <ac:picMk id="4" creationId="{1FA308B8-1B1A-48F8-B418-8FA3D89BFF1F}"/>
          </ac:picMkLst>
        </pc:picChg>
        <pc:picChg chg="add mod">
          <ac:chgData name="Thad Schwebke" userId="8a3b078b179e4a90" providerId="LiveId" clId="{704E13B9-32D7-4A28-92D8-A92CE0D0E976}" dt="2020-02-28T22:40:17.479" v="570" actId="1038"/>
          <ac:picMkLst>
            <pc:docMk/>
            <pc:sldMk cId="2663868610" sldId="264"/>
            <ac:picMk id="1026" creationId="{F6925CE4-416A-4DC9-8FF4-3CF120BD9CD7}"/>
          </ac:picMkLst>
        </pc:picChg>
      </pc:sldChg>
      <pc:sldChg chg="addSp delSp modSp mod">
        <pc:chgData name="Thad Schwebke" userId="8a3b078b179e4a90" providerId="LiveId" clId="{704E13B9-32D7-4A28-92D8-A92CE0D0E976}" dt="2020-02-28T23:39:56.655" v="1625" actId="20577"/>
        <pc:sldMkLst>
          <pc:docMk/>
          <pc:sldMk cId="245379799" sldId="265"/>
        </pc:sldMkLst>
        <pc:spChg chg="add mod">
          <ac:chgData name="Thad Schwebke" userId="8a3b078b179e4a90" providerId="LiveId" clId="{704E13B9-32D7-4A28-92D8-A92CE0D0E976}" dt="2020-02-28T23:39:56.655" v="1625" actId="20577"/>
          <ac:spMkLst>
            <pc:docMk/>
            <pc:sldMk cId="245379799" sldId="265"/>
            <ac:spMk id="7" creationId="{E0FA0565-B86C-447A-930A-4F644DA70F73}"/>
          </ac:spMkLst>
        </pc:spChg>
        <pc:picChg chg="del mod">
          <ac:chgData name="Thad Schwebke" userId="8a3b078b179e4a90" providerId="LiveId" clId="{704E13B9-32D7-4A28-92D8-A92CE0D0E976}" dt="2020-02-28T22:45:02.129" v="617" actId="478"/>
          <ac:picMkLst>
            <pc:docMk/>
            <pc:sldMk cId="245379799" sldId="265"/>
            <ac:picMk id="5" creationId="{783DD891-5D34-446E-9988-4CC3B77CB1F1}"/>
          </ac:picMkLst>
        </pc:picChg>
        <pc:picChg chg="del mod">
          <ac:chgData name="Thad Schwebke" userId="8a3b078b179e4a90" providerId="LiveId" clId="{704E13B9-32D7-4A28-92D8-A92CE0D0E976}" dt="2020-02-28T22:45:03.842" v="618" actId="478"/>
          <ac:picMkLst>
            <pc:docMk/>
            <pc:sldMk cId="245379799" sldId="265"/>
            <ac:picMk id="6" creationId="{CB821A3B-407E-4F72-B7F8-A7D4A975031E}"/>
          </ac:picMkLst>
        </pc:picChg>
        <pc:picChg chg="add mod">
          <ac:chgData name="Thad Schwebke" userId="8a3b078b179e4a90" providerId="LiveId" clId="{704E13B9-32D7-4A28-92D8-A92CE0D0E976}" dt="2020-02-28T22:45:52.191" v="628" actId="1036"/>
          <ac:picMkLst>
            <pc:docMk/>
            <pc:sldMk cId="245379799" sldId="265"/>
            <ac:picMk id="2050" creationId="{E68324F2-06F6-44DF-A810-517B2049BB93}"/>
          </ac:picMkLst>
        </pc:picChg>
        <pc:picChg chg="add mod">
          <ac:chgData name="Thad Schwebke" userId="8a3b078b179e4a90" providerId="LiveId" clId="{704E13B9-32D7-4A28-92D8-A92CE0D0E976}" dt="2020-02-28T22:45:52.191" v="628" actId="1036"/>
          <ac:picMkLst>
            <pc:docMk/>
            <pc:sldMk cId="245379799" sldId="265"/>
            <ac:picMk id="2052" creationId="{5CFEAA06-4EA4-4AA6-8893-E43263412426}"/>
          </ac:picMkLst>
        </pc:picChg>
      </pc:sldChg>
      <pc:sldChg chg="addSp modSp mod">
        <pc:chgData name="Thad Schwebke" userId="8a3b078b179e4a90" providerId="LiveId" clId="{704E13B9-32D7-4A28-92D8-A92CE0D0E976}" dt="2020-02-28T23:19:44.629" v="1605" actId="33524"/>
        <pc:sldMkLst>
          <pc:docMk/>
          <pc:sldMk cId="1387322310" sldId="266"/>
        </pc:sldMkLst>
        <pc:spChg chg="add mod">
          <ac:chgData name="Thad Schwebke" userId="8a3b078b179e4a90" providerId="LiveId" clId="{704E13B9-32D7-4A28-92D8-A92CE0D0E976}" dt="2020-02-28T23:19:44.629" v="1605" actId="33524"/>
          <ac:spMkLst>
            <pc:docMk/>
            <pc:sldMk cId="1387322310" sldId="266"/>
            <ac:spMk id="8" creationId="{827C587C-DA10-4965-BD51-C25071B901C4}"/>
          </ac:spMkLst>
        </pc:spChg>
      </pc:sldChg>
      <pc:sldChg chg="addSp modSp mod">
        <pc:chgData name="Thad Schwebke" userId="8a3b078b179e4a90" providerId="LiveId" clId="{704E13B9-32D7-4A28-92D8-A92CE0D0E976}" dt="2020-02-28T23:17:18.400" v="1392" actId="20577"/>
        <pc:sldMkLst>
          <pc:docMk/>
          <pc:sldMk cId="4003640020" sldId="267"/>
        </pc:sldMkLst>
        <pc:spChg chg="add mod">
          <ac:chgData name="Thad Schwebke" userId="8a3b078b179e4a90" providerId="LiveId" clId="{704E13B9-32D7-4A28-92D8-A92CE0D0E976}" dt="2020-02-28T23:17:18.400" v="1392" actId="20577"/>
          <ac:spMkLst>
            <pc:docMk/>
            <pc:sldMk cId="4003640020" sldId="267"/>
            <ac:spMk id="3" creationId="{B931521C-8D09-4634-A177-CE683FD68DFA}"/>
          </ac:spMkLst>
        </pc:spChg>
      </pc:sldChg>
      <pc:sldChg chg="addSp modSp mod">
        <pc:chgData name="Thad Schwebke" userId="8a3b078b179e4a90" providerId="LiveId" clId="{704E13B9-32D7-4A28-92D8-A92CE0D0E976}" dt="2020-02-28T23:39:01.794" v="1624" actId="20577"/>
        <pc:sldMkLst>
          <pc:docMk/>
          <pc:sldMk cId="2005336270" sldId="268"/>
        </pc:sldMkLst>
        <pc:spChg chg="add mod">
          <ac:chgData name="Thad Schwebke" userId="8a3b078b179e4a90" providerId="LiveId" clId="{704E13B9-32D7-4A28-92D8-A92CE0D0E976}" dt="2020-02-28T23:39:01.794" v="1624" actId="20577"/>
          <ac:spMkLst>
            <pc:docMk/>
            <pc:sldMk cId="2005336270" sldId="268"/>
            <ac:spMk id="5" creationId="{5EF3F279-2AC6-4FC8-AE6A-1D976E15B713}"/>
          </ac:spMkLst>
        </pc:spChg>
        <pc:picChg chg="mod">
          <ac:chgData name="Thad Schwebke" userId="8a3b078b179e4a90" providerId="LiveId" clId="{704E13B9-32D7-4A28-92D8-A92CE0D0E976}" dt="2020-02-28T22:44:18.038" v="608" actId="1076"/>
          <ac:picMkLst>
            <pc:docMk/>
            <pc:sldMk cId="2005336270" sldId="268"/>
            <ac:picMk id="6" creationId="{373817C9-89CA-46E9-AB0D-999F923AEB79}"/>
          </ac:picMkLst>
        </pc:picChg>
        <pc:picChg chg="mod">
          <ac:chgData name="Thad Schwebke" userId="8a3b078b179e4a90" providerId="LiveId" clId="{704E13B9-32D7-4A28-92D8-A92CE0D0E976}" dt="2020-02-28T22:44:14.601" v="607" actId="1076"/>
          <ac:picMkLst>
            <pc:docMk/>
            <pc:sldMk cId="2005336270" sldId="268"/>
            <ac:picMk id="7" creationId="{A1CB0376-FE9D-4869-8DFA-36E7B01214B8}"/>
          </ac:picMkLst>
        </pc:picChg>
      </pc:sldChg>
      <pc:sldChg chg="delSp modSp mod">
        <pc:chgData name="Thad Schwebke" userId="8a3b078b179e4a90" providerId="LiveId" clId="{704E13B9-32D7-4A28-92D8-A92CE0D0E976}" dt="2020-02-28T23:44:35.644" v="1655" actId="1076"/>
        <pc:sldMkLst>
          <pc:docMk/>
          <pc:sldMk cId="832593484" sldId="271"/>
        </pc:sldMkLst>
        <pc:spChg chg="mod">
          <ac:chgData name="Thad Schwebke" userId="8a3b078b179e4a90" providerId="LiveId" clId="{704E13B9-32D7-4A28-92D8-A92CE0D0E976}" dt="2020-02-28T23:44:35.644" v="1655" actId="1076"/>
          <ac:spMkLst>
            <pc:docMk/>
            <pc:sldMk cId="832593484" sldId="271"/>
            <ac:spMk id="4" creationId="{C37B7804-918B-424E-9C73-00428C94F96C}"/>
          </ac:spMkLst>
        </pc:spChg>
        <pc:spChg chg="del mod">
          <ac:chgData name="Thad Schwebke" userId="8a3b078b179e4a90" providerId="LiveId" clId="{704E13B9-32D7-4A28-92D8-A92CE0D0E976}" dt="2020-02-28T23:44:29.142" v="1654" actId="478"/>
          <ac:spMkLst>
            <pc:docMk/>
            <pc:sldMk cId="832593484" sldId="271"/>
            <ac:spMk id="11" creationId="{A2387AF3-1DA3-4623-8B20-25111713E76F}"/>
          </ac:spMkLst>
        </pc:spChg>
        <pc:picChg chg="del">
          <ac:chgData name="Thad Schwebke" userId="8a3b078b179e4a90" providerId="LiveId" clId="{704E13B9-32D7-4A28-92D8-A92CE0D0E976}" dt="2020-02-28T23:44:27.333" v="1653" actId="478"/>
          <ac:picMkLst>
            <pc:docMk/>
            <pc:sldMk cId="832593484" sldId="271"/>
            <ac:picMk id="10" creationId="{A56117B1-9819-42E5-AEFC-9AD2D125A6E9}"/>
          </ac:picMkLst>
        </pc:picChg>
      </pc:sldChg>
      <pc:sldChg chg="modSp mod">
        <pc:chgData name="Thad Schwebke" userId="8a3b078b179e4a90" providerId="LiveId" clId="{704E13B9-32D7-4A28-92D8-A92CE0D0E976}" dt="2020-02-28T23:32:29.228" v="1614" actId="20577"/>
        <pc:sldMkLst>
          <pc:docMk/>
          <pc:sldMk cId="1538342588" sldId="272"/>
        </pc:sldMkLst>
        <pc:spChg chg="mod">
          <ac:chgData name="Thad Schwebke" userId="8a3b078b179e4a90" providerId="LiveId" clId="{704E13B9-32D7-4A28-92D8-A92CE0D0E976}" dt="2020-02-28T23:32:29.228" v="1614" actId="20577"/>
          <ac:spMkLst>
            <pc:docMk/>
            <pc:sldMk cId="1538342588" sldId="272"/>
            <ac:spMk id="6" creationId="{68F030ED-4EC5-440E-B58F-AC0D6E56493D}"/>
          </ac:spMkLst>
        </pc:spChg>
      </pc:sldChg>
      <pc:sldChg chg="addSp delSp modSp add mod">
        <pc:chgData name="Thad Schwebke" userId="8a3b078b179e4a90" providerId="LiveId" clId="{704E13B9-32D7-4A28-92D8-A92CE0D0E976}" dt="2020-02-28T23:47:40.202" v="2063" actId="20577"/>
        <pc:sldMkLst>
          <pc:docMk/>
          <pc:sldMk cId="1420569290" sldId="274"/>
        </pc:sldMkLst>
        <pc:spChg chg="mod">
          <ac:chgData name="Thad Schwebke" userId="8a3b078b179e4a90" providerId="LiveId" clId="{704E13B9-32D7-4A28-92D8-A92CE0D0E976}" dt="2020-02-28T23:44:00.976" v="1648" actId="1076"/>
          <ac:spMkLst>
            <pc:docMk/>
            <pc:sldMk cId="1420569290" sldId="274"/>
            <ac:spMk id="2" creationId="{006E9E57-AA0B-4A73-96A9-2A10F0C4C9C2}"/>
          </ac:spMkLst>
        </pc:spChg>
        <pc:spChg chg="del mod">
          <ac:chgData name="Thad Schwebke" userId="8a3b078b179e4a90" providerId="LiveId" clId="{704E13B9-32D7-4A28-92D8-A92CE0D0E976}" dt="2020-02-28T23:44:19.159" v="1651" actId="478"/>
          <ac:spMkLst>
            <pc:docMk/>
            <pc:sldMk cId="1420569290" sldId="274"/>
            <ac:spMk id="4" creationId="{C37B7804-918B-424E-9C73-00428C94F96C}"/>
          </ac:spMkLst>
        </pc:spChg>
        <pc:spChg chg="add del mod">
          <ac:chgData name="Thad Schwebke" userId="8a3b078b179e4a90" providerId="LiveId" clId="{704E13B9-32D7-4A28-92D8-A92CE0D0E976}" dt="2020-02-28T23:44:23.157" v="1652" actId="478"/>
          <ac:spMkLst>
            <pc:docMk/>
            <pc:sldMk cId="1420569290" sldId="274"/>
            <ac:spMk id="5" creationId="{18CA12CC-75B1-4813-83ED-0FD9725CD678}"/>
          </ac:spMkLst>
        </pc:spChg>
        <pc:spChg chg="add mod">
          <ac:chgData name="Thad Schwebke" userId="8a3b078b179e4a90" providerId="LiveId" clId="{704E13B9-32D7-4A28-92D8-A92CE0D0E976}" dt="2020-02-28T23:47:40.202" v="2063" actId="20577"/>
          <ac:spMkLst>
            <pc:docMk/>
            <pc:sldMk cId="1420569290" sldId="274"/>
            <ac:spMk id="9" creationId="{05646316-BE79-49C8-A6AC-F807345DB376}"/>
          </ac:spMkLst>
        </pc:spChg>
        <pc:spChg chg="del">
          <ac:chgData name="Thad Schwebke" userId="8a3b078b179e4a90" providerId="LiveId" clId="{704E13B9-32D7-4A28-92D8-A92CE0D0E976}" dt="2020-02-28T23:44:17.070" v="1650" actId="478"/>
          <ac:spMkLst>
            <pc:docMk/>
            <pc:sldMk cId="1420569290" sldId="274"/>
            <ac:spMk id="11" creationId="{A2387AF3-1DA3-4623-8B20-25111713E76F}"/>
          </ac:spMkLst>
        </pc:spChg>
        <pc:picChg chg="mod">
          <ac:chgData name="Thad Schwebke" userId="8a3b078b179e4a90" providerId="LiveId" clId="{704E13B9-32D7-4A28-92D8-A92CE0D0E976}" dt="2020-02-28T23:44:04.431" v="1649" actId="1076"/>
          <ac:picMkLst>
            <pc:docMk/>
            <pc:sldMk cId="1420569290" sldId="274"/>
            <ac:picMk id="10" creationId="{A56117B1-9819-42E5-AEFC-9AD2D125A6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6005120" y="208746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6010713" y="3203370"/>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287458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486790" y="3466493"/>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3362934" y="2204190"/>
            <a:ext cx="457200" cy="1005840"/>
          </a:xfrm>
          <a:prstGeom prst="rect">
            <a:avLst/>
          </a:prstGeom>
          <a:noFill/>
          <a:ln w="19050">
            <a:solidFill>
              <a:srgbClr val="00B050"/>
            </a:solidFill>
          </a:ln>
        </p:spPr>
        <p:txBody>
          <a:bodyPr wrap="square" rtlCol="0">
            <a:spAutoFit/>
          </a:bodyPr>
          <a:lstStyle/>
          <a:p>
            <a:r>
              <a:rPr lang="en-US" dirty="0"/>
              <a:t> </a:t>
            </a:r>
          </a:p>
        </p:txBody>
      </p:sp>
      <p:sp>
        <p:nvSpPr>
          <p:cNvPr id="34" name="TextBox 33">
            <a:extLst>
              <a:ext uri="{FF2B5EF4-FFF2-40B4-BE49-F238E27FC236}">
                <a16:creationId xmlns:a16="http://schemas.microsoft.com/office/drawing/2014/main" id="{0627BCC2-5CCE-4713-83E3-2B9538750BC3}"/>
              </a:ext>
            </a:extLst>
          </p:cNvPr>
          <p:cNvSpPr txBox="1"/>
          <p:nvPr/>
        </p:nvSpPr>
        <p:spPr>
          <a:xfrm>
            <a:off x="3131197" y="1988477"/>
            <a:ext cx="258190"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384926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err="1"/>
              <a:t>Deleware</a:t>
            </a:r>
            <a:r>
              <a:rPr lang="en-US" sz="1200" dirty="0"/>
              <a:t>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1623</TotalTime>
  <Words>1560</Words>
  <Application>Microsoft Office PowerPoint</Application>
  <PresentationFormat>On-screen Show (16:9)</PresentationFormat>
  <Paragraphs>146</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Beers and Brewery Data</vt:lpstr>
      <vt:lpstr>Missing Values</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Rajesh Satluri</cp:lastModifiedBy>
  <cp:revision>17</cp:revision>
  <dcterms:created xsi:type="dcterms:W3CDTF">2020-02-20T19:38:47Z</dcterms:created>
  <dcterms:modified xsi:type="dcterms:W3CDTF">2020-02-29T14:34:13Z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