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00FF01"/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1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805DD95-F0C6-C34C-523F-2C4744B0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6</cp:revision>
  <dcterms:created xsi:type="dcterms:W3CDTF">2023-03-20T20:41:43Z</dcterms:created>
  <dcterms:modified xsi:type="dcterms:W3CDTF">2023-03-24T18:54:39Z</dcterms:modified>
</cp:coreProperties>
</file>