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427" y="-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B76C1F-BA50-012F-DF09-52F06D0F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3" y="116800"/>
            <a:ext cx="5881607" cy="4203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A985DA-3C4D-1FDD-E25A-4173D72B347E}"/>
              </a:ext>
            </a:extLst>
          </p:cNvPr>
          <p:cNvSpPr/>
          <p:nvPr/>
        </p:nvSpPr>
        <p:spPr>
          <a:xfrm>
            <a:off x="1293239" y="2233612"/>
            <a:ext cx="660575" cy="36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214CD-46FE-95B6-DF24-F3F182E6F19F}"/>
              </a:ext>
            </a:extLst>
          </p:cNvPr>
          <p:cNvSpPr txBox="1"/>
          <p:nvPr/>
        </p:nvSpPr>
        <p:spPr>
          <a:xfrm>
            <a:off x="1106917" y="97158"/>
            <a:ext cx="23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D9AF5-7A43-91A5-0CF7-B787C69B670D}"/>
              </a:ext>
            </a:extLst>
          </p:cNvPr>
          <p:cNvSpPr txBox="1"/>
          <p:nvPr/>
        </p:nvSpPr>
        <p:spPr>
          <a:xfrm>
            <a:off x="1106916" y="2209055"/>
            <a:ext cx="23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4</cp:revision>
  <dcterms:created xsi:type="dcterms:W3CDTF">2023-03-22T18:06:34Z</dcterms:created>
  <dcterms:modified xsi:type="dcterms:W3CDTF">2023-04-02T19:11:10Z</dcterms:modified>
</cp:coreProperties>
</file>