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27432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00FF01"/>
    <a:srgbClr val="FD01FC"/>
    <a:srgbClr val="0002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19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788749"/>
            <a:ext cx="23317200" cy="1018709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368695"/>
            <a:ext cx="20574000" cy="7064585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1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557867"/>
            <a:ext cx="591502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557867"/>
            <a:ext cx="1740217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7294888"/>
            <a:ext cx="23660100" cy="1217167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9581715"/>
            <a:ext cx="23660100" cy="64007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57873"/>
            <a:ext cx="236601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7172962"/>
            <a:ext cx="11605020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688320"/>
            <a:ext cx="1160502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7172962"/>
            <a:ext cx="11662173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688320"/>
            <a:ext cx="11662173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213020"/>
            <a:ext cx="13887450" cy="207941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213020"/>
            <a:ext cx="13887450" cy="207941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557873"/>
            <a:ext cx="236601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789333"/>
            <a:ext cx="236601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00D9E-F495-496A-ABE1-65092D83B55F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7120433"/>
            <a:ext cx="92583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907E-9070-4D03-86CE-835A45A4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3817C8-639E-28D1-2EB8-B39E6FF5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805DD95-F0C6-C34C-523F-2C4744B0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36988"/>
            <a:ext cx="13052496" cy="13052496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24D5080-997A-B7DD-9EA8-481DED4FF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1857735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D3817C8-639E-28D1-2EB8-B39E6FF5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B24D5080-997A-B7DD-9EA8-481DED4FF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1857735"/>
            <a:ext cx="13052496" cy="13052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07AE3B-4A77-16B0-5945-76C670180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5336988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151620" y="2190620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201834" y="15754223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926561" y="18856979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926561" y="20106659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926561" y="21356339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739756" y="18544608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739760" y="1978888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739760" y="2103576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926561" y="22606021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736802" y="22283688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A421951E-D3ED-B9CF-C12F-C0E50C3A9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"/>
          <a:stretch/>
        </p:blipFill>
        <p:spPr>
          <a:xfrm>
            <a:off x="0" y="15569329"/>
            <a:ext cx="25356845" cy="1305249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A8525992-41C0-107E-5CBB-39891D731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420" y="2187284"/>
            <a:ext cx="13052496" cy="13052496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ED9837-D1BC-505D-2348-3FC7A3C31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4" y="1857735"/>
            <a:ext cx="13052496" cy="1305249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6A7639-3201-0586-42B1-4A99E3FEF5C5}"/>
              </a:ext>
            </a:extLst>
          </p:cNvPr>
          <p:cNvSpPr txBox="1"/>
          <p:nvPr/>
        </p:nvSpPr>
        <p:spPr>
          <a:xfrm>
            <a:off x="343325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61D56-4DFB-A63F-21F3-C0EC1FCBCD60}"/>
              </a:ext>
            </a:extLst>
          </p:cNvPr>
          <p:cNvSpPr txBox="1"/>
          <p:nvPr/>
        </p:nvSpPr>
        <p:spPr>
          <a:xfrm>
            <a:off x="16339832" y="2190622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BF415D-A780-9370-C4B5-79FC08312262}"/>
              </a:ext>
            </a:extLst>
          </p:cNvPr>
          <p:cNvSpPr txBox="1"/>
          <p:nvPr/>
        </p:nvSpPr>
        <p:spPr>
          <a:xfrm>
            <a:off x="3534343" y="16045169"/>
            <a:ext cx="17068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69AE2F-409B-BC91-0D1E-5BF47F817C45}"/>
              </a:ext>
            </a:extLst>
          </p:cNvPr>
          <p:cNvSpPr/>
          <p:nvPr/>
        </p:nvSpPr>
        <p:spPr>
          <a:xfrm>
            <a:off x="16594051" y="17901014"/>
            <a:ext cx="1478280" cy="106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826618-CC75-CCA1-8B65-BEBF0927F736}"/>
              </a:ext>
            </a:extLst>
          </p:cNvPr>
          <p:cNvSpPr/>
          <p:nvPr/>
        </p:nvSpPr>
        <p:spPr>
          <a:xfrm>
            <a:off x="16594051" y="19150694"/>
            <a:ext cx="1478280" cy="106680"/>
          </a:xfrm>
          <a:prstGeom prst="rect">
            <a:avLst/>
          </a:prstGeom>
          <a:solidFill>
            <a:srgbClr val="000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9962F8-CEDA-84CA-AEFE-19EEBA477C5B}"/>
              </a:ext>
            </a:extLst>
          </p:cNvPr>
          <p:cNvSpPr/>
          <p:nvPr/>
        </p:nvSpPr>
        <p:spPr>
          <a:xfrm>
            <a:off x="16594051" y="20400374"/>
            <a:ext cx="1478280" cy="106680"/>
          </a:xfrm>
          <a:prstGeom prst="rect">
            <a:avLst/>
          </a:prstGeom>
          <a:solidFill>
            <a:srgbClr val="00F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C2A0B6-2397-1516-82EF-6531A122F759}"/>
              </a:ext>
            </a:extLst>
          </p:cNvPr>
          <p:cNvSpPr txBox="1"/>
          <p:nvPr/>
        </p:nvSpPr>
        <p:spPr>
          <a:xfrm>
            <a:off x="18407246" y="17588643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7.7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(control)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074A4-8786-A262-2386-DEDFAB70329F}"/>
              </a:ext>
            </a:extLst>
          </p:cNvPr>
          <p:cNvSpPr txBox="1"/>
          <p:nvPr/>
        </p:nvSpPr>
        <p:spPr>
          <a:xfrm>
            <a:off x="18407250" y="18832919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4.2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379064-26C2-BBBE-C54D-E1DB38ABC098}"/>
              </a:ext>
            </a:extLst>
          </p:cNvPr>
          <p:cNvSpPr txBox="1"/>
          <p:nvPr/>
        </p:nvSpPr>
        <p:spPr>
          <a:xfrm>
            <a:off x="18407250" y="20079804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3.1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07A610-2B4F-8BA6-9121-E0FAD2CC31C5}"/>
              </a:ext>
            </a:extLst>
          </p:cNvPr>
          <p:cNvSpPr/>
          <p:nvPr/>
        </p:nvSpPr>
        <p:spPr>
          <a:xfrm>
            <a:off x="16594051" y="21650056"/>
            <a:ext cx="1478280" cy="106680"/>
          </a:xfrm>
          <a:prstGeom prst="rect">
            <a:avLst/>
          </a:prstGeom>
          <a:solidFill>
            <a:srgbClr val="FE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75FA7-390A-33A4-0685-DDC3C0D842C2}"/>
              </a:ext>
            </a:extLst>
          </p:cNvPr>
          <p:cNvSpPr txBox="1"/>
          <p:nvPr/>
        </p:nvSpPr>
        <p:spPr>
          <a:xfrm>
            <a:off x="18404292" y="21327723"/>
            <a:ext cx="3841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 = 2.7 mg 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78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8</cp:revision>
  <dcterms:created xsi:type="dcterms:W3CDTF">2023-03-20T20:41:43Z</dcterms:created>
  <dcterms:modified xsi:type="dcterms:W3CDTF">2023-04-03T02:55:40Z</dcterms:modified>
</cp:coreProperties>
</file>