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51206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25" d="100"/>
          <a:sy n="25" d="100"/>
        </p:scale>
        <p:origin x="546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2992968"/>
            <a:ext cx="384048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9605435"/>
            <a:ext cx="384048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36BC-4804-4779-9492-30C4FD9CDB7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A994-B8AE-42BF-BEAA-9DC4EED41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0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36BC-4804-4779-9492-30C4FD9CDB7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A994-B8AE-42BF-BEAA-9DC4EED41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973667"/>
            <a:ext cx="1104138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973667"/>
            <a:ext cx="3248406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36BC-4804-4779-9492-30C4FD9CDB7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A994-B8AE-42BF-BEAA-9DC4EED41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0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36BC-4804-4779-9492-30C4FD9CDB7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A994-B8AE-42BF-BEAA-9DC4EED41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5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4559303"/>
            <a:ext cx="4416552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2238569"/>
            <a:ext cx="4416552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36BC-4804-4779-9492-30C4FD9CDB7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A994-B8AE-42BF-BEAA-9DC4EED41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9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4868333"/>
            <a:ext cx="217627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4868333"/>
            <a:ext cx="217627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36BC-4804-4779-9492-30C4FD9CDB7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A994-B8AE-42BF-BEAA-9DC4EED41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2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973668"/>
            <a:ext cx="4416552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4483101"/>
            <a:ext cx="21662705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6680200"/>
            <a:ext cx="2166270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4483101"/>
            <a:ext cx="2176939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6680200"/>
            <a:ext cx="21769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36BC-4804-4779-9492-30C4FD9CDB7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A994-B8AE-42BF-BEAA-9DC4EED41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36BC-4804-4779-9492-30C4FD9CDB7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A994-B8AE-42BF-BEAA-9DC4EED41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36BC-4804-4779-9492-30C4FD9CDB7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A994-B8AE-42BF-BEAA-9DC4EED41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219200"/>
            <a:ext cx="16515395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2633135"/>
            <a:ext cx="2592324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5486400"/>
            <a:ext cx="16515395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36BC-4804-4779-9492-30C4FD9CDB7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A994-B8AE-42BF-BEAA-9DC4EED41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219200"/>
            <a:ext cx="16515395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2633135"/>
            <a:ext cx="2592324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5486400"/>
            <a:ext cx="16515395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36BC-4804-4779-9492-30C4FD9CDB7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A994-B8AE-42BF-BEAA-9DC4EED41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0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973668"/>
            <a:ext cx="4416552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4868333"/>
            <a:ext cx="4416552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16950268"/>
            <a:ext cx="115214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36BC-4804-4779-9492-30C4FD9CDB7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16950268"/>
            <a:ext cx="172821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16950268"/>
            <a:ext cx="115214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6A994-B8AE-42BF-BEAA-9DC4EED41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4C9B67F-D5C5-28A9-1D84-857D9F5FA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7326" y="2400830"/>
            <a:ext cx="13978708" cy="13978708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660DE21-7275-638B-A3B8-BCB524652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4" y="2400830"/>
            <a:ext cx="13978708" cy="1397870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99D22E6-99DF-227E-B61C-322DF5323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925" y="2400830"/>
            <a:ext cx="13978708" cy="139787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B1A236-7A0D-08A8-D612-EB2235A5BCF3}"/>
              </a:ext>
            </a:extLst>
          </p:cNvPr>
          <p:cNvSpPr txBox="1"/>
          <p:nvPr/>
        </p:nvSpPr>
        <p:spPr>
          <a:xfrm>
            <a:off x="43199955" y="3553189"/>
            <a:ext cx="73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4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= 0.333 (base model)</a:t>
            </a:r>
            <a:endParaRPr 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C1A99-A210-D46B-4EB0-0BECB7B0608E}"/>
              </a:ext>
            </a:extLst>
          </p:cNvPr>
          <p:cNvSpPr txBox="1"/>
          <p:nvPr/>
        </p:nvSpPr>
        <p:spPr>
          <a:xfrm>
            <a:off x="43199957" y="5046709"/>
            <a:ext cx="3581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4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= 0.266</a:t>
            </a:r>
            <a:endParaRPr 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CA260-227D-C7FF-7BCA-7205A684966E}"/>
              </a:ext>
            </a:extLst>
          </p:cNvPr>
          <p:cNvSpPr txBox="1"/>
          <p:nvPr/>
        </p:nvSpPr>
        <p:spPr>
          <a:xfrm>
            <a:off x="43199957" y="6486889"/>
            <a:ext cx="3581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4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= 0.200</a:t>
            </a:r>
            <a:endParaRPr 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3B5BE5-A46A-252D-32EF-409A331EF051}"/>
              </a:ext>
            </a:extLst>
          </p:cNvPr>
          <p:cNvCxnSpPr>
            <a:cxnSpLocks/>
          </p:cNvCxnSpPr>
          <p:nvPr/>
        </p:nvCxnSpPr>
        <p:spPr>
          <a:xfrm>
            <a:off x="41109900" y="4072004"/>
            <a:ext cx="1755140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629A8A-02B2-B22F-2105-330ECCAD9BDA}"/>
              </a:ext>
            </a:extLst>
          </p:cNvPr>
          <p:cNvCxnSpPr>
            <a:cxnSpLocks/>
          </p:cNvCxnSpPr>
          <p:nvPr/>
        </p:nvCxnSpPr>
        <p:spPr>
          <a:xfrm>
            <a:off x="41109900" y="5557904"/>
            <a:ext cx="1755140" cy="0"/>
          </a:xfrm>
          <a:prstGeom prst="line">
            <a:avLst/>
          </a:prstGeom>
          <a:ln w="1143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215F9-5DE9-40D5-7EF7-F503F9CBBD7F}"/>
              </a:ext>
            </a:extLst>
          </p:cNvPr>
          <p:cNvCxnSpPr>
            <a:cxnSpLocks/>
          </p:cNvCxnSpPr>
          <p:nvPr/>
        </p:nvCxnSpPr>
        <p:spPr>
          <a:xfrm>
            <a:off x="41109900" y="6986654"/>
            <a:ext cx="1755140" cy="0"/>
          </a:xfrm>
          <a:prstGeom prst="line">
            <a:avLst/>
          </a:prstGeom>
          <a:ln w="101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E3A1D8-D201-BF4A-7737-6C00D38B9EF2}"/>
              </a:ext>
            </a:extLst>
          </p:cNvPr>
          <p:cNvSpPr txBox="1"/>
          <p:nvPr/>
        </p:nvSpPr>
        <p:spPr>
          <a:xfrm>
            <a:off x="2699657" y="3048043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512A4-A17B-B77E-9096-428C68660E87}"/>
              </a:ext>
            </a:extLst>
          </p:cNvPr>
          <p:cNvSpPr txBox="1"/>
          <p:nvPr/>
        </p:nvSpPr>
        <p:spPr>
          <a:xfrm>
            <a:off x="17191981" y="3048043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1975EC-504C-70B9-8CCD-A986AB235D8B}"/>
              </a:ext>
            </a:extLst>
          </p:cNvPr>
          <p:cNvSpPr txBox="1"/>
          <p:nvPr/>
        </p:nvSpPr>
        <p:spPr>
          <a:xfrm>
            <a:off x="31350857" y="3048043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3787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242539B-F9AB-3740-28C1-49F7BF704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33" y="2400830"/>
            <a:ext cx="13978708" cy="1397870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930527F-6FC5-D65A-DBBA-EBFF8D9E4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002" y="2400830"/>
            <a:ext cx="13978708" cy="13978708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88B3A70-245C-E2C4-358B-2E158A6D9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4" y="2400830"/>
            <a:ext cx="13978708" cy="139787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B1A236-7A0D-08A8-D612-EB2235A5BCF3}"/>
              </a:ext>
            </a:extLst>
          </p:cNvPr>
          <p:cNvSpPr txBox="1"/>
          <p:nvPr/>
        </p:nvSpPr>
        <p:spPr>
          <a:xfrm>
            <a:off x="43199955" y="3553189"/>
            <a:ext cx="7396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4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4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= 0.0214 (base model)</a:t>
            </a:r>
            <a:endParaRPr 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C1A99-A210-D46B-4EB0-0BECB7B0608E}"/>
              </a:ext>
            </a:extLst>
          </p:cNvPr>
          <p:cNvSpPr txBox="1"/>
          <p:nvPr/>
        </p:nvSpPr>
        <p:spPr>
          <a:xfrm>
            <a:off x="43199957" y="5046709"/>
            <a:ext cx="3627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4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4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= 0.0428</a:t>
            </a:r>
            <a:endParaRPr 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CA260-227D-C7FF-7BCA-7205A684966E}"/>
              </a:ext>
            </a:extLst>
          </p:cNvPr>
          <p:cNvSpPr txBox="1"/>
          <p:nvPr/>
        </p:nvSpPr>
        <p:spPr>
          <a:xfrm>
            <a:off x="43199957" y="6486889"/>
            <a:ext cx="3627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48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4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= 0.0856</a:t>
            </a:r>
            <a:endParaRPr 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3B5BE5-A46A-252D-32EF-409A331EF051}"/>
              </a:ext>
            </a:extLst>
          </p:cNvPr>
          <p:cNvCxnSpPr>
            <a:cxnSpLocks/>
          </p:cNvCxnSpPr>
          <p:nvPr/>
        </p:nvCxnSpPr>
        <p:spPr>
          <a:xfrm>
            <a:off x="41109900" y="4072004"/>
            <a:ext cx="1755140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629A8A-02B2-B22F-2105-330ECCAD9BDA}"/>
              </a:ext>
            </a:extLst>
          </p:cNvPr>
          <p:cNvCxnSpPr>
            <a:cxnSpLocks/>
          </p:cNvCxnSpPr>
          <p:nvPr/>
        </p:nvCxnSpPr>
        <p:spPr>
          <a:xfrm>
            <a:off x="41109900" y="5557904"/>
            <a:ext cx="1755140" cy="0"/>
          </a:xfrm>
          <a:prstGeom prst="line">
            <a:avLst/>
          </a:prstGeom>
          <a:ln w="1143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215F9-5DE9-40D5-7EF7-F503F9CBBD7F}"/>
              </a:ext>
            </a:extLst>
          </p:cNvPr>
          <p:cNvCxnSpPr>
            <a:cxnSpLocks/>
          </p:cNvCxnSpPr>
          <p:nvPr/>
        </p:nvCxnSpPr>
        <p:spPr>
          <a:xfrm>
            <a:off x="41109900" y="6986654"/>
            <a:ext cx="1755140" cy="0"/>
          </a:xfrm>
          <a:prstGeom prst="line">
            <a:avLst/>
          </a:prstGeom>
          <a:ln w="101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110AC3-1284-9614-44BC-9FDB5694FEF4}"/>
              </a:ext>
            </a:extLst>
          </p:cNvPr>
          <p:cNvSpPr txBox="1"/>
          <p:nvPr/>
        </p:nvSpPr>
        <p:spPr>
          <a:xfrm>
            <a:off x="2737757" y="3048043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8F6C8-F4AC-7A50-32DA-0B1193D68689}"/>
              </a:ext>
            </a:extLst>
          </p:cNvPr>
          <p:cNvSpPr txBox="1"/>
          <p:nvPr/>
        </p:nvSpPr>
        <p:spPr>
          <a:xfrm>
            <a:off x="17039581" y="3048043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BEAC6-622B-85CB-B6AE-F745C23DD099}"/>
              </a:ext>
            </a:extLst>
          </p:cNvPr>
          <p:cNvSpPr txBox="1"/>
          <p:nvPr/>
        </p:nvSpPr>
        <p:spPr>
          <a:xfrm>
            <a:off x="31160357" y="3048043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6375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D9126D4-AD02-8B16-852A-5E18188F0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617" y="2400830"/>
            <a:ext cx="13978708" cy="1397870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A6F68C1-8500-F4E7-61A1-1019F1AA4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909" y="2400830"/>
            <a:ext cx="13978708" cy="13978708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2864A4F-E819-F619-F268-2678DD737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1" y="2400830"/>
            <a:ext cx="13978708" cy="139787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B1A236-7A0D-08A8-D612-EB2235A5BCF3}"/>
              </a:ext>
            </a:extLst>
          </p:cNvPr>
          <p:cNvSpPr txBox="1"/>
          <p:nvPr/>
        </p:nvSpPr>
        <p:spPr>
          <a:xfrm>
            <a:off x="40761555" y="3324589"/>
            <a:ext cx="10027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4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emb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= 0.06,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4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= 0.03 (base model)</a:t>
            </a:r>
            <a:endParaRPr 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C1A99-A210-D46B-4EB0-0BECB7B0608E}"/>
              </a:ext>
            </a:extLst>
          </p:cNvPr>
          <p:cNvSpPr txBox="1"/>
          <p:nvPr/>
        </p:nvSpPr>
        <p:spPr>
          <a:xfrm>
            <a:off x="40761557" y="4818109"/>
            <a:ext cx="6258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4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emb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= 0.12,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4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= 0.06</a:t>
            </a:r>
            <a:endParaRPr 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CA260-227D-C7FF-7BCA-7205A684966E}"/>
              </a:ext>
            </a:extLst>
          </p:cNvPr>
          <p:cNvSpPr txBox="1"/>
          <p:nvPr/>
        </p:nvSpPr>
        <p:spPr>
          <a:xfrm>
            <a:off x="40761557" y="6258289"/>
            <a:ext cx="6258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4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emb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= 0.24, </a:t>
            </a:r>
            <a:r>
              <a:rPr lang="en-US" sz="4800" i="1" dirty="0" err="1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4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lang="en-US" sz="4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= 0.12</a:t>
            </a:r>
            <a:endParaRPr lang="en-US" sz="4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3B5BE5-A46A-252D-32EF-409A331EF051}"/>
              </a:ext>
            </a:extLst>
          </p:cNvPr>
          <p:cNvCxnSpPr>
            <a:cxnSpLocks/>
          </p:cNvCxnSpPr>
          <p:nvPr/>
        </p:nvCxnSpPr>
        <p:spPr>
          <a:xfrm>
            <a:off x="38671500" y="3843404"/>
            <a:ext cx="1755140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629A8A-02B2-B22F-2105-330ECCAD9BDA}"/>
              </a:ext>
            </a:extLst>
          </p:cNvPr>
          <p:cNvCxnSpPr>
            <a:cxnSpLocks/>
          </p:cNvCxnSpPr>
          <p:nvPr/>
        </p:nvCxnSpPr>
        <p:spPr>
          <a:xfrm>
            <a:off x="38671500" y="5329304"/>
            <a:ext cx="1755140" cy="0"/>
          </a:xfrm>
          <a:prstGeom prst="line">
            <a:avLst/>
          </a:prstGeom>
          <a:ln w="1143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215F9-5DE9-40D5-7EF7-F503F9CBBD7F}"/>
              </a:ext>
            </a:extLst>
          </p:cNvPr>
          <p:cNvCxnSpPr>
            <a:cxnSpLocks/>
          </p:cNvCxnSpPr>
          <p:nvPr/>
        </p:nvCxnSpPr>
        <p:spPr>
          <a:xfrm>
            <a:off x="38671500" y="6758054"/>
            <a:ext cx="1755140" cy="0"/>
          </a:xfrm>
          <a:prstGeom prst="line">
            <a:avLst/>
          </a:prstGeom>
          <a:ln w="101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815C4-2ACD-0EDB-6456-AC36828C9388}"/>
              </a:ext>
            </a:extLst>
          </p:cNvPr>
          <p:cNvSpPr txBox="1"/>
          <p:nvPr/>
        </p:nvSpPr>
        <p:spPr>
          <a:xfrm>
            <a:off x="2737757" y="3048043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D4E13D-2639-54A4-E6A2-40315D4E705D}"/>
              </a:ext>
            </a:extLst>
          </p:cNvPr>
          <p:cNvSpPr txBox="1"/>
          <p:nvPr/>
        </p:nvSpPr>
        <p:spPr>
          <a:xfrm>
            <a:off x="16963381" y="3048043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C8E24-0DB1-9746-4C13-92E5724D777C}"/>
              </a:ext>
            </a:extLst>
          </p:cNvPr>
          <p:cNvSpPr txBox="1"/>
          <p:nvPr/>
        </p:nvSpPr>
        <p:spPr>
          <a:xfrm>
            <a:off x="30893657" y="3048043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3342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60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2</cp:revision>
  <dcterms:created xsi:type="dcterms:W3CDTF">2023-04-02T23:09:49Z</dcterms:created>
  <dcterms:modified xsi:type="dcterms:W3CDTF">2023-04-03T02:55:32Z</dcterms:modified>
</cp:coreProperties>
</file>