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0" autoAdjust="0"/>
    <p:restoredTop sz="94660"/>
  </p:normalViewPr>
  <p:slideViewPr>
    <p:cSldViewPr snapToGrid="0">
      <p:cViewPr>
        <p:scale>
          <a:sx n="100" d="100"/>
          <a:sy n="100" d="100"/>
        </p:scale>
        <p:origin x="-81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434FF-9355-E74B-D9D9-8E99DA75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986AA-A63D-E8B2-D21B-C8B880254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80FFD-98E1-7879-9C76-3F7A53A5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0058-101F-446E-909B-4844B3769D85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FBE22-CF9B-CAB0-D0E5-15A9B6BC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50183-512B-ADEA-3E21-379DAB232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CE8F-A701-43B6-9E2C-BA8CDE7E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0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89FBD-4BBE-FCF9-D0AC-DFC405E8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2EF8B-76E1-676D-EEAF-0C6D69BAE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78014-315A-7A3F-73D5-6F5A048AA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0058-101F-446E-909B-4844B3769D85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08D18-49DB-5822-47D7-D190F07C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7C1A8-38C8-F756-A788-503018C9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CE8F-A701-43B6-9E2C-BA8CDE7E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4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C6004E-CE6B-F23C-386D-6D2985751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0102A-175B-F719-4891-765B63F30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6E701-97C4-238E-B0DA-CFBFA72D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0058-101F-446E-909B-4844B3769D85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2BBDF-E6C1-8A2A-5057-8C089D3E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25632-50EB-76E0-8028-B320DDD86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CE8F-A701-43B6-9E2C-BA8CDE7E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8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8919-08C3-8024-574A-5FCBAD23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C6EEA-C0CB-D1C4-60C3-FF5FF3D84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33256-DCC0-43EB-043C-632B9495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0058-101F-446E-909B-4844B3769D85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71C24-950A-F027-9467-A4B9B430A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306EC-CBD6-69CD-284F-0AAFA1A44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CE8F-A701-43B6-9E2C-BA8CDE7E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1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EC7E-DE03-6E3F-0556-260891D4F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FFFE5-4D4A-2789-4710-3A53A9941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415EB-418C-2D92-667B-FA03E8E8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0058-101F-446E-909B-4844B3769D85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B7D9C-714D-250F-C838-3C375141E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CFA67-601C-DAF4-55B3-491702DC2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CE8F-A701-43B6-9E2C-BA8CDE7E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6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A0C46-EA14-1851-92A9-097AC431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F545E-5133-E8D0-3B60-03D1C4951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4246A-5FDE-B51A-BA48-235971B82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E7B86-84C5-1E8B-285D-AE50EE07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0058-101F-446E-909B-4844B3769D85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A189F-5892-A2DC-7B29-DE972F577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78CDB-DC14-EF75-C99C-C470439A4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CE8F-A701-43B6-9E2C-BA8CDE7E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9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1CA2E-5302-DFAF-4ED4-FC220FE77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58737-3181-2775-20BC-2114820FD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0811F-D82E-7BD4-1682-929387798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1ACF5B-778A-4323-F4DC-C7CABAA14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330CDB-070D-682F-8779-66AD72DAE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394839-B1B0-52DD-2D7C-68066377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0058-101F-446E-909B-4844B3769D85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2B3452-0F37-7088-B5D9-78FAB7C3E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ED107B-BF6C-9052-7CDB-5D7FB17B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CE8F-A701-43B6-9E2C-BA8CDE7E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8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EDB46-68E6-8680-4E65-EE493D8B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6CA57-99E4-E36F-A8CA-269B59ED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0058-101F-446E-909B-4844B3769D85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0824C-161E-8AA0-DCF4-47045A396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F0A79-1D7F-8709-2B74-F594932E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CE8F-A701-43B6-9E2C-BA8CDE7E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2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1E064E-F453-5C2F-EE70-C77E0659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0058-101F-446E-909B-4844B3769D85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55A183-FD1D-5BA3-1F66-F0E507A9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8DE68-8370-EBC9-FA22-1A986494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CE8F-A701-43B6-9E2C-BA8CDE7E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3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002F0-C46E-4873-AB07-62B874AF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A3BA2-88DA-7F68-B336-F37177B93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B6CF4-9B82-EA63-97C6-91E9D6BC1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C0BBB-5E8E-6851-E67C-2133D2BB7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0058-101F-446E-909B-4844B3769D85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5ED0F-20EE-9625-481C-A6DF77DA9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B2A7E-D47A-4B61-1302-085E8D176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CE8F-A701-43B6-9E2C-BA8CDE7E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469F-3E34-CE57-F1AE-562E34B26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36B43C-F4A9-4F4A-EFF4-1F00BBD40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5D303-E93C-992D-BBBF-663E3D4A0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1A731-D344-8DA5-90A8-2FE176BC0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0058-101F-446E-909B-4844B3769D85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DFC70-ED32-C5D2-DE27-71F72FF0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3EBE9-1D0F-F49F-5C10-2C160A2A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CE8F-A701-43B6-9E2C-BA8CDE7E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6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F4A77C-DC96-FD61-6DC5-69E822970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F18F4-B67C-CB98-8366-AD3C52C79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DEB8F-E264-38D4-78A4-6BB527831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A0058-101F-446E-909B-4844B3769D85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B7FF-AD1F-9466-641A-9981D9672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0FCB4-4B20-3E74-0915-88BF97F24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ACE8F-A701-43B6-9E2C-BA8CDE7E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7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BE270F-79A4-A1D6-706D-FB25A80F3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1536"/>
            <a:ext cx="12192000" cy="4054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0942C8-6B56-2740-086A-248936D1A644}"/>
              </a:ext>
            </a:extLst>
          </p:cNvPr>
          <p:cNvSpPr txBox="1"/>
          <p:nvPr/>
        </p:nvSpPr>
        <p:spPr>
          <a:xfrm>
            <a:off x="3789575" y="234727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7A20E6-8766-EF9A-4083-6CA01D1BF8CE}"/>
              </a:ext>
            </a:extLst>
          </p:cNvPr>
          <p:cNvSpPr txBox="1"/>
          <p:nvPr/>
        </p:nvSpPr>
        <p:spPr>
          <a:xfrm>
            <a:off x="6732308" y="236612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77999A-3666-700A-F693-E440C2C52252}"/>
              </a:ext>
            </a:extLst>
          </p:cNvPr>
          <p:cNvSpPr txBox="1"/>
          <p:nvPr/>
        </p:nvSpPr>
        <p:spPr>
          <a:xfrm>
            <a:off x="6853267" y="31093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441B6E-654F-48E5-319A-A05A5A65B639}"/>
              </a:ext>
            </a:extLst>
          </p:cNvPr>
          <p:cNvSpPr txBox="1"/>
          <p:nvPr/>
        </p:nvSpPr>
        <p:spPr>
          <a:xfrm>
            <a:off x="4234207" y="27896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32DEC0-35DB-D072-DA23-3E2C31FDE2F1}"/>
              </a:ext>
            </a:extLst>
          </p:cNvPr>
          <p:cNvSpPr txBox="1"/>
          <p:nvPr/>
        </p:nvSpPr>
        <p:spPr>
          <a:xfrm>
            <a:off x="7290063" y="341014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748DB2-1B19-D350-F6E4-F8EAF12FECC4}"/>
              </a:ext>
            </a:extLst>
          </p:cNvPr>
          <p:cNvSpPr txBox="1"/>
          <p:nvPr/>
        </p:nvSpPr>
        <p:spPr>
          <a:xfrm>
            <a:off x="7607524" y="2759295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89776-A73D-44C6-A52D-F3013FF42BE3}"/>
              </a:ext>
            </a:extLst>
          </p:cNvPr>
          <p:cNvSpPr txBox="1"/>
          <p:nvPr/>
        </p:nvSpPr>
        <p:spPr>
          <a:xfrm>
            <a:off x="5267890" y="305119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CD1593-E02A-9DFC-BE92-76C60F6E4D4B}"/>
              </a:ext>
            </a:extLst>
          </p:cNvPr>
          <p:cNvSpPr txBox="1"/>
          <p:nvPr/>
        </p:nvSpPr>
        <p:spPr>
          <a:xfrm>
            <a:off x="8323745" y="355821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E8824D-4C75-7EB6-2C82-81A891F10672}"/>
              </a:ext>
            </a:extLst>
          </p:cNvPr>
          <p:cNvSpPr txBox="1"/>
          <p:nvPr/>
        </p:nvSpPr>
        <p:spPr>
          <a:xfrm>
            <a:off x="8782523" y="317017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78359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034BEA-41AC-BA97-D956-0C753C10DA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250"/>
          <a:stretch/>
        </p:blipFill>
        <p:spPr>
          <a:xfrm>
            <a:off x="3158299" y="0"/>
            <a:ext cx="5875401" cy="68408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9C134C-D767-9075-A5DB-40B0C282F41B}"/>
              </a:ext>
            </a:extLst>
          </p:cNvPr>
          <p:cNvSpPr txBox="1"/>
          <p:nvPr/>
        </p:nvSpPr>
        <p:spPr>
          <a:xfrm>
            <a:off x="3837337" y="173998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E577F7-A137-BBA4-9440-D6638173CD0B}"/>
              </a:ext>
            </a:extLst>
          </p:cNvPr>
          <p:cNvSpPr txBox="1"/>
          <p:nvPr/>
        </p:nvSpPr>
        <p:spPr>
          <a:xfrm>
            <a:off x="4716177" y="14629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461CE1-B82A-D04D-FDD0-3510BBAD0928}"/>
              </a:ext>
            </a:extLst>
          </p:cNvPr>
          <p:cNvSpPr txBox="1"/>
          <p:nvPr/>
        </p:nvSpPr>
        <p:spPr>
          <a:xfrm>
            <a:off x="5765413" y="34806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A46D8C-913E-4557-A4A6-486EA9103E96}"/>
              </a:ext>
            </a:extLst>
          </p:cNvPr>
          <p:cNvSpPr txBox="1"/>
          <p:nvPr/>
        </p:nvSpPr>
        <p:spPr>
          <a:xfrm>
            <a:off x="6656737" y="440698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A9A607-D121-B490-78FE-13F635307A39}"/>
              </a:ext>
            </a:extLst>
          </p:cNvPr>
          <p:cNvSpPr txBox="1"/>
          <p:nvPr/>
        </p:nvSpPr>
        <p:spPr>
          <a:xfrm>
            <a:off x="7590832" y="440697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BC04B7-5897-526B-CFE2-EAA195D98122}"/>
              </a:ext>
            </a:extLst>
          </p:cNvPr>
          <p:cNvSpPr txBox="1"/>
          <p:nvPr/>
        </p:nvSpPr>
        <p:spPr>
          <a:xfrm>
            <a:off x="8709057" y="497594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39780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F90D1A-8521-F162-D86C-43EE5FE8E3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38" b="96995" l="10086" r="96480">
                        <a14:foregroundMark x1="26641" y1="10466" x2="25791" y2="11073"/>
                        <a14:foregroundMark x1="9227" y1="44290" x2="8468" y2="47772"/>
                        <a14:foregroundMark x1="11539" y1="33685" x2="9416" y2="43421"/>
                        <a14:foregroundMark x1="8468" y1="47772" x2="12845" y2="68187"/>
                        <a14:foregroundMark x1="12845" y1="68187" x2="23692" y2="83109"/>
                        <a14:foregroundMark x1="23692" y1="83109" x2="33968" y2="90155"/>
                        <a14:foregroundMark x1="33968" y1="90155" x2="68126" y2="92746"/>
                        <a14:foregroundMark x1="68126" y1="92746" x2="82153" y2="87458"/>
                        <a14:foregroundMark x1="83279" y1="85800" x2="84681" y2="79689"/>
                        <a14:foregroundMark x1="84681" y1="79689" x2="43863" y2="16995"/>
                        <a14:foregroundMark x1="43863" y1="16995" x2="32921" y2="7876"/>
                        <a14:foregroundMark x1="32921" y1="7876" x2="29703" y2="8137"/>
                        <a14:foregroundMark x1="29115" y1="18135" x2="29115" y2="18135"/>
                        <a14:foregroundMark x1="29115" y1="16995" x2="15128" y2="27047"/>
                        <a14:foregroundMark x1="15128" y1="27047" x2="40913" y2="18549"/>
                        <a14:foregroundMark x1="40913" y1="18549" x2="35014" y2="7876"/>
                        <a14:foregroundMark x1="35014" y1="7876" x2="19388" y2="17774"/>
                        <a14:foregroundMark x1="32826" y1="13472" x2="23406" y2="15233"/>
                        <a14:foregroundMark x1="23406" y1="15233" x2="15919" y2="22529"/>
                        <a14:foregroundMark x1="8106" y1="44430" x2="10086" y2="56891"/>
                        <a14:foregroundMark x1="10086" y1="56891" x2="19220" y2="67668"/>
                        <a14:foregroundMark x1="19220" y1="67668" x2="27117" y2="43731"/>
                        <a14:foregroundMark x1="27117" y1="43731" x2="22740" y2="34922"/>
                        <a14:foregroundMark x1="38630" y1="92746" x2="50999" y2="95751"/>
                        <a14:foregroundMark x1="50999" y1="95751" x2="67650" y2="93886"/>
                        <a14:foregroundMark x1="67650" y1="93886" x2="72027" y2="92021"/>
                        <a14:foregroundMark x1="41579" y1="94301" x2="48145" y2="96995"/>
                        <a14:foregroundMark x1="48145" y1="96995" x2="49382" y2="96684"/>
                        <a14:foregroundMark x1="91817" y1="72539" x2="94196" y2="53886"/>
                        <a14:foregroundMark x1="94196" y1="53886" x2="92864" y2="44456"/>
                        <a14:foregroundMark x1="92864" y1="44456" x2="90676" y2="42073"/>
                        <a14:foregroundMark x1="96099" y1="44249" x2="96099" y2="56995"/>
                        <a14:foregroundMark x1="96480" y1="48394" x2="96384" y2="55233"/>
                        <a14:foregroundMark x1="60228" y1="4870" x2="45861" y2="3938"/>
                        <a14:foregroundMark x1="45861" y1="3938" x2="37012" y2="6010"/>
                        <a14:foregroundMark x1="63654" y1="4249" x2="68030" y2="7150"/>
                        <a14:backgroundMark x1="26832" y1="8912" x2="29781" y2="7979"/>
                        <a14:backgroundMark x1="26546" y1="8290" x2="26832" y2="8601"/>
                        <a14:backgroundMark x1="13701" y1="24767" x2="22169" y2="13161"/>
                        <a14:backgroundMark x1="18649" y1="16062" x2="13606" y2="20518"/>
                        <a14:backgroundMark x1="13606" y1="20518" x2="20266" y2="15233"/>
                        <a14:backgroundMark x1="13701" y1="23627" x2="6755" y2="41451"/>
                        <a14:backgroundMark x1="6755" y1="41451" x2="14843" y2="24456"/>
                        <a14:backgroundMark x1="11227" y1="23938" x2="10942" y2="25285"/>
                        <a14:backgroundMark x1="14272" y1="23005" x2="13606" y2="24456"/>
                        <a14:backgroundMark x1="14177" y1="20933" x2="13606" y2="20829"/>
                        <a14:backgroundMark x1="12274" y1="20000" x2="13987" y2="24249"/>
                        <a14:backgroundMark x1="7612" y1="41762" x2="7897" y2="44456"/>
                        <a14:backgroundMark x1="82683" y1="86943" x2="82683" y2="86943"/>
                        <a14:backgroundMark x1="82017" y1="87772" x2="84206" y2="86321"/>
                        <a14:backgroundMark x1="21884" y1="14093" x2="24358" y2="11295"/>
                        <a14:backgroundMark x1="24072" y1="12539" x2="25785" y2="11088"/>
                      </a14:backgroundRemoval>
                    </a14:imgEffect>
                    <a14:imgEffect>
                      <a14:colorTemperature colorTemp="5900"/>
                    </a14:imgEffect>
                    <a14:imgEffect>
                      <a14:brightnessContrast bright="10000" contrast="20000"/>
                    </a14:imgEffect>
                  </a14:imgLayer>
                </a14:imgProps>
              </a:ext>
            </a:extLst>
          </a:blip>
          <a:srcRect l="6861"/>
          <a:stretch/>
        </p:blipFill>
        <p:spPr>
          <a:xfrm>
            <a:off x="5279571" y="108501"/>
            <a:ext cx="1796143" cy="1770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D0E3F1-78C5-DDF9-B8B9-97DD9F6F39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7868" r="96324">
                        <a14:foregroundMark x1="9853" y1="35818" x2="9559" y2="45636"/>
                        <a14:foregroundMark x1="7941" y1="68182" x2="11324" y2="50364"/>
                        <a14:foregroundMark x1="76618" y1="66182" x2="98676" y2="62545"/>
                        <a14:foregroundMark x1="98676" y1="62545" x2="96324" y2="29455"/>
                        <a14:foregroundMark x1="96324" y1="29455" x2="87426" y2="33636"/>
                        <a14:foregroundMark x1="89191" y1="63636" x2="86029" y2="66727"/>
                      </a14:backgroundRemoval>
                    </a14:imgEffect>
                    <a14:imgEffect>
                      <a14:colorTemperature colorTemp="72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845" y="2002971"/>
            <a:ext cx="5054605" cy="20451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96CD3E-BD7D-9598-9054-2933B6A171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046" b="92775" l="2974" r="99814">
                        <a14:foregroundMark x1="10006" y1="28780" x2="9851" y2="62428"/>
                        <a14:foregroundMark x1="9851" y1="62428" x2="27974" y2="86705"/>
                        <a14:foregroundMark x1="27974" y1="86705" x2="29089" y2="84682"/>
                        <a14:foregroundMark x1="6599" y1="36416" x2="2974" y2="59249"/>
                        <a14:foregroundMark x1="2974" y1="59249" x2="6877" y2="79191"/>
                        <a14:foregroundMark x1="12268" y1="89017" x2="40149" y2="92775"/>
                        <a14:foregroundMark x1="45202" y1="92120" x2="45325" y2="92104"/>
                        <a14:foregroundMark x1="40149" y1="92775" x2="45160" y2="92125"/>
                        <a14:foregroundMark x1="62546" y1="71098" x2="73420" y2="72254"/>
                        <a14:foregroundMark x1="73420" y1="72254" x2="99349" y2="67052"/>
                        <a14:foregroundMark x1="68309" y1="17919" x2="90520" y2="8092"/>
                        <a14:foregroundMark x1="90520" y1="8092" x2="94517" y2="8092"/>
                        <a14:foregroundMark x1="64963" y1="19364" x2="99814" y2="4046"/>
                        <a14:foregroundMark x1="58550" y1="76012" x2="67379" y2="68208"/>
                        <a14:foregroundMark x1="79647" y1="72543" x2="98978" y2="75145"/>
                        <a14:foregroundMark x1="59015" y1="79480" x2="70911" y2="76012"/>
                        <a14:foregroundMark x1="70911" y1="76012" x2="94238" y2="80058"/>
                        <a14:foregroundMark x1="91636" y1="73988" x2="99164" y2="76590"/>
                        <a14:foregroundMark x1="94888" y1="77746" x2="97305" y2="76590"/>
                        <a14:foregroundMark x1="94517" y1="10983" x2="99628" y2="9827"/>
                        <a14:backgroundMark x1="9294" y1="24277" x2="10874" y2="24855"/>
                        <a14:backgroundMark x1="45074" y1="93642" x2="47026" y2="91040"/>
                        <a14:backgroundMark x1="44981" y1="93642" x2="45260" y2="916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30227" y="4048125"/>
            <a:ext cx="595384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47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15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Teresa Schwemmer</dc:creator>
  <cp:lastModifiedBy>Teresa Schwemmer</cp:lastModifiedBy>
  <cp:revision>1</cp:revision>
  <dcterms:created xsi:type="dcterms:W3CDTF">2023-07-27T19:59:41Z</dcterms:created>
  <dcterms:modified xsi:type="dcterms:W3CDTF">2023-07-27T21:34:38Z</dcterms:modified>
</cp:coreProperties>
</file>