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33" d="100"/>
          <a:sy n="33" d="100"/>
        </p:scale>
        <p:origin x="23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693671"/>
            <a:ext cx="20574000" cy="5730240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644891"/>
            <a:ext cx="20574000" cy="3973829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876300"/>
            <a:ext cx="591502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876300"/>
            <a:ext cx="17402175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103372"/>
            <a:ext cx="23660100" cy="684656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014712"/>
            <a:ext cx="23660100" cy="360044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381500"/>
            <a:ext cx="116586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876301"/>
            <a:ext cx="236601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034791"/>
            <a:ext cx="11605021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012180"/>
            <a:ext cx="1160502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034791"/>
            <a:ext cx="11662173" cy="197738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012180"/>
            <a:ext cx="11662173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369821"/>
            <a:ext cx="13887450" cy="11696700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097280"/>
            <a:ext cx="8847533" cy="38404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369821"/>
            <a:ext cx="13887450" cy="11696700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937760"/>
            <a:ext cx="8847533" cy="9147811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876301"/>
            <a:ext cx="236601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381500"/>
            <a:ext cx="236601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255241"/>
            <a:ext cx="92583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255241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F0354FBE-4DBF-CA23-A17B-5C1440FA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120390"/>
            <a:ext cx="25546050" cy="102184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3F18B0-F5FF-7534-4EE6-65438659D18A}"/>
              </a:ext>
            </a:extLst>
          </p:cNvPr>
          <p:cNvSpPr txBox="1"/>
          <p:nvPr/>
        </p:nvSpPr>
        <p:spPr>
          <a:xfrm>
            <a:off x="7124700" y="4526280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E95AC1-38B4-3A8E-7201-2CE1A8DCC30E}"/>
              </a:ext>
            </a:extLst>
          </p:cNvPr>
          <p:cNvSpPr txBox="1"/>
          <p:nvPr/>
        </p:nvSpPr>
        <p:spPr>
          <a:xfrm>
            <a:off x="4554220" y="5664200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32F0E5-989D-E468-4A50-5DA0A29A0939}"/>
              </a:ext>
            </a:extLst>
          </p:cNvPr>
          <p:cNvSpPr txBox="1"/>
          <p:nvPr/>
        </p:nvSpPr>
        <p:spPr>
          <a:xfrm>
            <a:off x="2532380" y="5908040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058EB-38DF-1DE8-386D-A81577D0CC44}"/>
              </a:ext>
            </a:extLst>
          </p:cNvPr>
          <p:cNvSpPr txBox="1"/>
          <p:nvPr/>
        </p:nvSpPr>
        <p:spPr>
          <a:xfrm>
            <a:off x="9860280" y="5523319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9DC9F-A459-E02F-8C9E-13B3A60644B5}"/>
              </a:ext>
            </a:extLst>
          </p:cNvPr>
          <p:cNvSpPr txBox="1"/>
          <p:nvPr/>
        </p:nvSpPr>
        <p:spPr>
          <a:xfrm>
            <a:off x="10855960" y="6666319"/>
            <a:ext cx="105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FD48B-F993-55F3-FB67-FC824697A147}"/>
              </a:ext>
            </a:extLst>
          </p:cNvPr>
          <p:cNvSpPr txBox="1"/>
          <p:nvPr/>
        </p:nvSpPr>
        <p:spPr>
          <a:xfrm>
            <a:off x="13245614" y="729506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4C6F-5F80-DE64-6C89-8121670266DE}"/>
              </a:ext>
            </a:extLst>
          </p:cNvPr>
          <p:cNvSpPr txBox="1"/>
          <p:nvPr/>
        </p:nvSpPr>
        <p:spPr>
          <a:xfrm>
            <a:off x="16449987" y="5571602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34F18-6C8B-2786-3296-E3657FD48965}"/>
              </a:ext>
            </a:extLst>
          </p:cNvPr>
          <p:cNvSpPr txBox="1"/>
          <p:nvPr/>
        </p:nvSpPr>
        <p:spPr>
          <a:xfrm>
            <a:off x="18303862" y="6548274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BB436-938A-0F48-75E9-6D6811211DF4}"/>
              </a:ext>
            </a:extLst>
          </p:cNvPr>
          <p:cNvSpPr txBox="1"/>
          <p:nvPr/>
        </p:nvSpPr>
        <p:spPr>
          <a:xfrm>
            <a:off x="21023917" y="760884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119A04-024A-551C-7138-FDB7B12B70BF}"/>
              </a:ext>
            </a:extLst>
          </p:cNvPr>
          <p:cNvSpPr txBox="1"/>
          <p:nvPr/>
        </p:nvSpPr>
        <p:spPr>
          <a:xfrm>
            <a:off x="20192469" y="8525176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A0DD6-DA94-4E60-C7CA-8530825719F2}"/>
              </a:ext>
            </a:extLst>
          </p:cNvPr>
          <p:cNvSpPr txBox="1"/>
          <p:nvPr/>
        </p:nvSpPr>
        <p:spPr>
          <a:xfrm>
            <a:off x="17808080" y="8218025"/>
            <a:ext cx="81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35B484-36CB-1349-E2DC-3E9B9CDDC987}"/>
              </a:ext>
            </a:extLst>
          </p:cNvPr>
          <p:cNvSpPr txBox="1"/>
          <p:nvPr/>
        </p:nvSpPr>
        <p:spPr>
          <a:xfrm>
            <a:off x="16804607" y="7448584"/>
            <a:ext cx="662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12</cp:revision>
  <dcterms:created xsi:type="dcterms:W3CDTF">2023-03-22T18:06:34Z</dcterms:created>
  <dcterms:modified xsi:type="dcterms:W3CDTF">2023-03-31T14:59:54Z</dcterms:modified>
</cp:coreProperties>
</file>