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187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5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33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8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1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2A9B-7AC3-41C1-AEC8-74F70DF2B866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377C4-636B-4408-93B0-D76EA141C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EB0E2BE5-55F3-E144-9B69-96395A7A7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75" y="1109892"/>
            <a:ext cx="2268075" cy="2835094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6BC1D4F-A39E-8BF2-1552-488D4980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00" y="1109892"/>
            <a:ext cx="2268075" cy="283509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42149BB-D394-3EA2-4D8E-0034D7579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5" y="1109892"/>
            <a:ext cx="2268075" cy="2835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B214CD-46FE-95B6-DF24-F3F182E6F19F}"/>
              </a:ext>
            </a:extLst>
          </p:cNvPr>
          <p:cNvSpPr txBox="1"/>
          <p:nvPr/>
        </p:nvSpPr>
        <p:spPr>
          <a:xfrm>
            <a:off x="600129" y="1767840"/>
            <a:ext cx="237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4479A-A5FD-6E8D-1A36-CEDB5608E83F}"/>
              </a:ext>
            </a:extLst>
          </p:cNvPr>
          <p:cNvSpPr txBox="1"/>
          <p:nvPr/>
        </p:nvSpPr>
        <p:spPr>
          <a:xfrm>
            <a:off x="2868204" y="1767840"/>
            <a:ext cx="237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0078B-1BDB-E46F-F116-2ACD55675C80}"/>
              </a:ext>
            </a:extLst>
          </p:cNvPr>
          <p:cNvSpPr txBox="1"/>
          <p:nvPr/>
        </p:nvSpPr>
        <p:spPr>
          <a:xfrm>
            <a:off x="5136279" y="1767840"/>
            <a:ext cx="237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8FEB0-FF17-CCA8-51B6-91934B7ECFEA}"/>
              </a:ext>
            </a:extLst>
          </p:cNvPr>
          <p:cNvSpPr/>
          <p:nvPr/>
        </p:nvSpPr>
        <p:spPr>
          <a:xfrm>
            <a:off x="111760" y="2286000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F34143-09FE-EA60-F892-674B70A6D400}"/>
              </a:ext>
            </a:extLst>
          </p:cNvPr>
          <p:cNvSpPr/>
          <p:nvPr/>
        </p:nvSpPr>
        <p:spPr>
          <a:xfrm>
            <a:off x="2325940" y="2336800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9453E-2431-52A4-2D7A-8BCEEB8BFB0A}"/>
              </a:ext>
            </a:extLst>
          </p:cNvPr>
          <p:cNvSpPr/>
          <p:nvPr/>
        </p:nvSpPr>
        <p:spPr>
          <a:xfrm>
            <a:off x="4617497" y="2286000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AC6B3-F76C-8466-13F2-50D3B63E7046}"/>
              </a:ext>
            </a:extLst>
          </p:cNvPr>
          <p:cNvSpPr/>
          <p:nvPr/>
        </p:nvSpPr>
        <p:spPr>
          <a:xfrm rot="5400000">
            <a:off x="1268380" y="3495040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EEA10F-B6CC-A706-F4AE-31742419F214}"/>
              </a:ext>
            </a:extLst>
          </p:cNvPr>
          <p:cNvSpPr/>
          <p:nvPr/>
        </p:nvSpPr>
        <p:spPr>
          <a:xfrm rot="5400000">
            <a:off x="3538990" y="3495040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85F2F5-88A7-F945-3BFD-4126BC923176}"/>
              </a:ext>
            </a:extLst>
          </p:cNvPr>
          <p:cNvSpPr/>
          <p:nvPr/>
        </p:nvSpPr>
        <p:spPr>
          <a:xfrm rot="5400000">
            <a:off x="5848700" y="3503209"/>
            <a:ext cx="198120" cy="52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F72D0C-A2FD-10D6-EEAC-15B1A7BC55F5}"/>
              </a:ext>
            </a:extLst>
          </p:cNvPr>
          <p:cNvSpPr txBox="1"/>
          <p:nvPr/>
        </p:nvSpPr>
        <p:spPr>
          <a:xfrm>
            <a:off x="2813786" y="3678286"/>
            <a:ext cx="19405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Dissolved Oxygen (mg L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FFF64-B35C-5F00-6298-711D3D35EBDC}"/>
              </a:ext>
            </a:extLst>
          </p:cNvPr>
          <p:cNvSpPr txBox="1"/>
          <p:nvPr/>
        </p:nvSpPr>
        <p:spPr>
          <a:xfrm rot="16200000">
            <a:off x="-723036" y="2081771"/>
            <a:ext cx="194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(µmol mg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81B91-7C64-91C2-186E-961EE41BDF4B}"/>
              </a:ext>
            </a:extLst>
          </p:cNvPr>
          <p:cNvSpPr txBox="1"/>
          <p:nvPr/>
        </p:nvSpPr>
        <p:spPr>
          <a:xfrm rot="16200000">
            <a:off x="1560262" y="2081771"/>
            <a:ext cx="194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(µmol mg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65E4B-FB54-6996-10A0-237FB9444772}"/>
              </a:ext>
            </a:extLst>
          </p:cNvPr>
          <p:cNvSpPr txBox="1"/>
          <p:nvPr/>
        </p:nvSpPr>
        <p:spPr>
          <a:xfrm rot="16200000">
            <a:off x="3815782" y="2091931"/>
            <a:ext cx="19405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(µmol ind.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9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2B8764-399A-D05A-0477-3D2BFAD48391}"/>
              </a:ext>
            </a:extLst>
          </p:cNvPr>
          <p:cNvCxnSpPr>
            <a:cxnSpLocks/>
          </p:cNvCxnSpPr>
          <p:nvPr/>
        </p:nvCxnSpPr>
        <p:spPr>
          <a:xfrm>
            <a:off x="883920" y="2242185"/>
            <a:ext cx="0" cy="114490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310F4F-1D1F-43C7-D19D-0207CBF339D1}"/>
              </a:ext>
            </a:extLst>
          </p:cNvPr>
          <p:cNvCxnSpPr>
            <a:cxnSpLocks/>
          </p:cNvCxnSpPr>
          <p:nvPr/>
        </p:nvCxnSpPr>
        <p:spPr>
          <a:xfrm>
            <a:off x="3289935" y="2336800"/>
            <a:ext cx="0" cy="105219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4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4</cp:revision>
  <dcterms:created xsi:type="dcterms:W3CDTF">2023-03-22T18:06:34Z</dcterms:created>
  <dcterms:modified xsi:type="dcterms:W3CDTF">2023-03-31T01:59:55Z</dcterms:modified>
</cp:coreProperties>
</file>