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33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4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5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8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5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2A9B-7AC3-41C1-AEC8-74F70DF2B86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3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7F98DE2-910B-54E3-418F-AD5C5DE5F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1" y="119805"/>
            <a:ext cx="5881607" cy="42011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A985DA-3C4D-1FDD-E25A-4173D72B347E}"/>
              </a:ext>
            </a:extLst>
          </p:cNvPr>
          <p:cNvSpPr/>
          <p:nvPr/>
        </p:nvSpPr>
        <p:spPr>
          <a:xfrm>
            <a:off x="1293239" y="2233612"/>
            <a:ext cx="660575" cy="36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214CD-46FE-95B6-DF24-F3F182E6F19F}"/>
              </a:ext>
            </a:extLst>
          </p:cNvPr>
          <p:cNvSpPr txBox="1"/>
          <p:nvPr/>
        </p:nvSpPr>
        <p:spPr>
          <a:xfrm>
            <a:off x="1106917" y="97158"/>
            <a:ext cx="237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D9AF5-7A43-91A5-0CF7-B787C69B670D}"/>
              </a:ext>
            </a:extLst>
          </p:cNvPr>
          <p:cNvSpPr txBox="1"/>
          <p:nvPr/>
        </p:nvSpPr>
        <p:spPr>
          <a:xfrm>
            <a:off x="1106916" y="2209055"/>
            <a:ext cx="237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9324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2</cp:revision>
  <dcterms:created xsi:type="dcterms:W3CDTF">2023-03-22T18:06:34Z</dcterms:created>
  <dcterms:modified xsi:type="dcterms:W3CDTF">2023-03-22T18:14:57Z</dcterms:modified>
</cp:coreProperties>
</file>