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 autoAdjust="0"/>
    <p:restoredTop sz="94660"/>
  </p:normalViewPr>
  <p:slideViewPr>
    <p:cSldViewPr snapToGrid="0">
      <p:cViewPr>
        <p:scale>
          <a:sx n="66" d="100"/>
          <a:sy n="66" d="100"/>
        </p:scale>
        <p:origin x="-110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45D1DC-C01A-42CC-85B0-95AFEFF47B95}" type="doc">
      <dgm:prSet loTypeId="urn:microsoft.com/office/officeart/2008/layout/RadialCluster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73CF7F5-A153-4FD7-9457-4C05AC135761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417CE842-E247-4BED-BAD3-8BFB80CD692A}" type="parTrans" cxnId="{DBE383D2-D658-4A98-B209-81348BE2AF28}">
      <dgm:prSet/>
      <dgm:spPr/>
      <dgm:t>
        <a:bodyPr/>
        <a:lstStyle/>
        <a:p>
          <a:endParaRPr lang="en-US"/>
        </a:p>
      </dgm:t>
    </dgm:pt>
    <dgm:pt modelId="{C532336C-1D91-4031-AA25-74C2746AE168}" type="sibTrans" cxnId="{DBE383D2-D658-4A98-B209-81348BE2AF28}">
      <dgm:prSet/>
      <dgm:spPr/>
      <dgm:t>
        <a:bodyPr/>
        <a:lstStyle/>
        <a:p>
          <a:endParaRPr lang="en-US"/>
        </a:p>
      </dgm:t>
    </dgm:pt>
    <dgm:pt modelId="{61A77ABE-EE15-40AB-B605-6E0A64A6F300}">
      <dgm:prSet phldrT="[Text]" custT="1"/>
      <dgm:spPr/>
      <dgm:t>
        <a:bodyPr/>
        <a:lstStyle/>
        <a:p>
          <a:r>
            <a:rPr lang="en-US" sz="1800" dirty="0"/>
            <a:t>Egg (</a:t>
          </a:r>
          <a:r>
            <a:rPr lang="en-US" sz="1800" i="1" dirty="0"/>
            <a:t>W</a:t>
          </a:r>
          <a:r>
            <a:rPr lang="en-US" sz="1800" i="1" baseline="-25000" dirty="0"/>
            <a:t>B</a:t>
          </a:r>
          <a:r>
            <a:rPr lang="en-US" sz="1800" baseline="0" dirty="0"/>
            <a:t>)</a:t>
          </a:r>
          <a:endParaRPr lang="en-US" sz="1800" dirty="0"/>
        </a:p>
      </dgm:t>
    </dgm:pt>
    <dgm:pt modelId="{D25EBC0C-9FA3-4859-BE7F-275495763B16}" type="parTrans" cxnId="{19E8B3A7-3FB6-44F5-A793-191EB7E3CEC3}">
      <dgm:prSet/>
      <dgm:spPr>
        <a:ln>
          <a:headEnd type="stealth"/>
        </a:ln>
      </dgm:spPr>
      <dgm:t>
        <a:bodyPr/>
        <a:lstStyle/>
        <a:p>
          <a:endParaRPr lang="en-US"/>
        </a:p>
      </dgm:t>
    </dgm:pt>
    <dgm:pt modelId="{7FDC3DE9-2418-4713-972C-7BECDD2ADFD8}" type="sibTrans" cxnId="{19E8B3A7-3FB6-44F5-A793-191EB7E3CEC3}">
      <dgm:prSet/>
      <dgm:spPr/>
      <dgm:t>
        <a:bodyPr/>
        <a:lstStyle/>
        <a:p>
          <a:endParaRPr lang="en-US"/>
        </a:p>
      </dgm:t>
    </dgm:pt>
    <dgm:pt modelId="{B1696E3C-EA70-4B9D-80BE-78D82CE6F1EB}">
      <dgm:prSet custT="1"/>
      <dgm:spPr>
        <a:ln>
          <a:noFill/>
        </a:ln>
      </dgm:spPr>
      <dgm:t>
        <a:bodyPr/>
        <a:lstStyle/>
        <a:p>
          <a:r>
            <a:rPr lang="en-US" sz="1800" dirty="0"/>
            <a:t>Feeding</a:t>
          </a:r>
        </a:p>
      </dgm:t>
    </dgm:pt>
    <dgm:pt modelId="{E838860A-C979-438E-841F-565A3401F637}" type="parTrans" cxnId="{1FC2F42F-E54E-49A8-80FA-6E60C104FE65}">
      <dgm:prSet/>
      <dgm:spPr>
        <a:ln>
          <a:headEnd type="stealth"/>
        </a:ln>
      </dgm:spPr>
      <dgm:t>
        <a:bodyPr/>
        <a:lstStyle/>
        <a:p>
          <a:endParaRPr lang="en-US"/>
        </a:p>
      </dgm:t>
    </dgm:pt>
    <dgm:pt modelId="{C863E054-A589-4087-BD3F-F276D139DF26}" type="sibTrans" cxnId="{1FC2F42F-E54E-49A8-80FA-6E60C104FE65}">
      <dgm:prSet/>
      <dgm:spPr/>
      <dgm:t>
        <a:bodyPr/>
        <a:lstStyle/>
        <a:p>
          <a:endParaRPr lang="en-US"/>
        </a:p>
      </dgm:t>
    </dgm:pt>
    <dgm:pt modelId="{67287784-8699-48A7-BDB6-03A84BCC8C51}">
      <dgm:prSet/>
      <dgm:spPr/>
      <dgm:t>
        <a:bodyPr/>
        <a:lstStyle/>
        <a:p>
          <a:endParaRPr lang="en-US"/>
        </a:p>
      </dgm:t>
    </dgm:pt>
    <dgm:pt modelId="{4B0C8158-A56E-4723-9126-90469A267C9A}" type="parTrans" cxnId="{3C254652-A8EB-4F16-98F2-BD33C945CE36}">
      <dgm:prSet/>
      <dgm:spPr/>
      <dgm:t>
        <a:bodyPr/>
        <a:lstStyle/>
        <a:p>
          <a:endParaRPr lang="en-US"/>
        </a:p>
      </dgm:t>
    </dgm:pt>
    <dgm:pt modelId="{CA3DA345-18AE-48EF-850B-AE76C5B888F5}" type="sibTrans" cxnId="{3C254652-A8EB-4F16-98F2-BD33C945CE36}">
      <dgm:prSet/>
      <dgm:spPr/>
    </dgm:pt>
    <dgm:pt modelId="{F914D6DE-604C-4517-9EDE-52B1CFA21832}" type="pres">
      <dgm:prSet presAssocID="{4A45D1DC-C01A-42CC-85B0-95AFEFF47B9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8BDAC8C-0A99-449F-B7CC-B4265D942C08}" type="pres">
      <dgm:prSet presAssocID="{F73CF7F5-A153-4FD7-9457-4C05AC135761}" presName="singleCycle" presStyleCnt="0"/>
      <dgm:spPr/>
    </dgm:pt>
    <dgm:pt modelId="{520E3E8B-287E-4DF3-B502-74C628BB1E81}" type="pres">
      <dgm:prSet presAssocID="{F73CF7F5-A153-4FD7-9457-4C05AC135761}" presName="singleCenter" presStyleLbl="node1" presStyleIdx="0" presStyleCnt="4" custScaleX="16373" custScaleY="15721" custLinFactNeighborX="3074" custLinFactNeighborY="-11003">
        <dgm:presLayoutVars>
          <dgm:chMax val="7"/>
          <dgm:chPref val="7"/>
        </dgm:presLayoutVars>
      </dgm:prSet>
      <dgm:spPr>
        <a:prstGeom prst="ellipse">
          <a:avLst/>
        </a:prstGeom>
      </dgm:spPr>
    </dgm:pt>
    <dgm:pt modelId="{73B6DD6A-58B2-4E54-8931-329C670CD4CB}" type="pres">
      <dgm:prSet presAssocID="{D25EBC0C-9FA3-4859-BE7F-275495763B16}" presName="Name56" presStyleLbl="parChTrans1D2" presStyleIdx="0" presStyleCnt="3"/>
      <dgm:spPr/>
    </dgm:pt>
    <dgm:pt modelId="{114E9350-05EB-4973-9EAF-F3267C85A085}" type="pres">
      <dgm:prSet presAssocID="{61A77ABE-EE15-40AB-B605-6E0A64A6F300}" presName="text0" presStyleLbl="node1" presStyleIdx="1" presStyleCnt="4" custScaleX="99347" custScaleY="34141" custRadScaleRad="83257" custRadScaleInc="87657">
        <dgm:presLayoutVars>
          <dgm:bulletEnabled val="1"/>
        </dgm:presLayoutVars>
      </dgm:prSet>
      <dgm:spPr/>
    </dgm:pt>
    <dgm:pt modelId="{31D1E342-3782-4C29-827D-FF3FEE6E56BA}" type="pres">
      <dgm:prSet presAssocID="{E838860A-C979-438E-841F-565A3401F637}" presName="Name56" presStyleLbl="parChTrans1D2" presStyleIdx="1" presStyleCnt="3"/>
      <dgm:spPr/>
    </dgm:pt>
    <dgm:pt modelId="{B35BC7CE-3A05-4EE5-818C-F64B85B0D9D1}" type="pres">
      <dgm:prSet presAssocID="{B1696E3C-EA70-4B9D-80BE-78D82CE6F1EB}" presName="text0" presStyleLbl="node1" presStyleIdx="2" presStyleCnt="4" custScaleX="116797" custScaleY="39884" custRadScaleRad="77779" custRadScaleInc="326554">
        <dgm:presLayoutVars>
          <dgm:bulletEnabled val="1"/>
        </dgm:presLayoutVars>
      </dgm:prSet>
      <dgm:spPr/>
    </dgm:pt>
    <dgm:pt modelId="{B65123F0-8AEC-41A5-BC3F-C5757097B385}" type="pres">
      <dgm:prSet presAssocID="{4B0C8158-A56E-4723-9126-90469A267C9A}" presName="Name56" presStyleLbl="parChTrans1D2" presStyleIdx="2" presStyleCnt="3"/>
      <dgm:spPr/>
    </dgm:pt>
    <dgm:pt modelId="{0D8D887E-4BD0-4412-BA73-C916191306A9}" type="pres">
      <dgm:prSet presAssocID="{67287784-8699-48A7-BDB6-03A84BCC8C51}" presName="text0" presStyleLbl="node1" presStyleIdx="3" presStyleCnt="4" custScaleX="23451" custScaleY="22453" custRadScaleRad="34551" custRadScaleInc="-227747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B494A412-584F-41E8-BB4C-4E5073262F75}" type="presOf" srcId="{4B0C8158-A56E-4723-9126-90469A267C9A}" destId="{B65123F0-8AEC-41A5-BC3F-C5757097B385}" srcOrd="0" destOrd="0" presId="urn:microsoft.com/office/officeart/2008/layout/RadialCluster"/>
    <dgm:cxn modelId="{7BCF0621-612B-4ED4-9C93-690C468A2F26}" type="presOf" srcId="{E838860A-C979-438E-841F-565A3401F637}" destId="{31D1E342-3782-4C29-827D-FF3FEE6E56BA}" srcOrd="0" destOrd="0" presId="urn:microsoft.com/office/officeart/2008/layout/RadialCluster"/>
    <dgm:cxn modelId="{104DC92E-E53A-40F7-977B-80403FAA30D0}" type="presOf" srcId="{4A45D1DC-C01A-42CC-85B0-95AFEFF47B95}" destId="{F914D6DE-604C-4517-9EDE-52B1CFA21832}" srcOrd="0" destOrd="0" presId="urn:microsoft.com/office/officeart/2008/layout/RadialCluster"/>
    <dgm:cxn modelId="{1FC2F42F-E54E-49A8-80FA-6E60C104FE65}" srcId="{F73CF7F5-A153-4FD7-9457-4C05AC135761}" destId="{B1696E3C-EA70-4B9D-80BE-78D82CE6F1EB}" srcOrd="1" destOrd="0" parTransId="{E838860A-C979-438E-841F-565A3401F637}" sibTransId="{C863E054-A589-4087-BD3F-F276D139DF26}"/>
    <dgm:cxn modelId="{3C254652-A8EB-4F16-98F2-BD33C945CE36}" srcId="{F73CF7F5-A153-4FD7-9457-4C05AC135761}" destId="{67287784-8699-48A7-BDB6-03A84BCC8C51}" srcOrd="2" destOrd="0" parTransId="{4B0C8158-A56E-4723-9126-90469A267C9A}" sibTransId="{CA3DA345-18AE-48EF-850B-AE76C5B888F5}"/>
    <dgm:cxn modelId="{B2F8EA58-0010-4E15-8021-70FEA61BAED0}" type="presOf" srcId="{67287784-8699-48A7-BDB6-03A84BCC8C51}" destId="{0D8D887E-4BD0-4412-BA73-C916191306A9}" srcOrd="0" destOrd="0" presId="urn:microsoft.com/office/officeart/2008/layout/RadialCluster"/>
    <dgm:cxn modelId="{7ADFFA7A-CF9D-4311-B16A-612E6FADA580}" type="presOf" srcId="{F73CF7F5-A153-4FD7-9457-4C05AC135761}" destId="{520E3E8B-287E-4DF3-B502-74C628BB1E81}" srcOrd="0" destOrd="0" presId="urn:microsoft.com/office/officeart/2008/layout/RadialCluster"/>
    <dgm:cxn modelId="{19E8B3A7-3FB6-44F5-A793-191EB7E3CEC3}" srcId="{F73CF7F5-A153-4FD7-9457-4C05AC135761}" destId="{61A77ABE-EE15-40AB-B605-6E0A64A6F300}" srcOrd="0" destOrd="0" parTransId="{D25EBC0C-9FA3-4859-BE7F-275495763B16}" sibTransId="{7FDC3DE9-2418-4713-972C-7BECDD2ADFD8}"/>
    <dgm:cxn modelId="{CD4FBBAE-EB45-4F87-85F4-98DFE9AE43D3}" type="presOf" srcId="{D25EBC0C-9FA3-4859-BE7F-275495763B16}" destId="{73B6DD6A-58B2-4E54-8931-329C670CD4CB}" srcOrd="0" destOrd="0" presId="urn:microsoft.com/office/officeart/2008/layout/RadialCluster"/>
    <dgm:cxn modelId="{1C0694B6-BDB3-4FDE-8DDA-289CDE6EE9CE}" type="presOf" srcId="{B1696E3C-EA70-4B9D-80BE-78D82CE6F1EB}" destId="{B35BC7CE-3A05-4EE5-818C-F64B85B0D9D1}" srcOrd="0" destOrd="0" presId="urn:microsoft.com/office/officeart/2008/layout/RadialCluster"/>
    <dgm:cxn modelId="{DBE383D2-D658-4A98-B209-81348BE2AF28}" srcId="{4A45D1DC-C01A-42CC-85B0-95AFEFF47B95}" destId="{F73CF7F5-A153-4FD7-9457-4C05AC135761}" srcOrd="0" destOrd="0" parTransId="{417CE842-E247-4BED-BAD3-8BFB80CD692A}" sibTransId="{C532336C-1D91-4031-AA25-74C2746AE168}"/>
    <dgm:cxn modelId="{A52CECDD-5F3B-4864-96B1-46114A035120}" type="presOf" srcId="{61A77ABE-EE15-40AB-B605-6E0A64A6F300}" destId="{114E9350-05EB-4973-9EAF-F3267C85A085}" srcOrd="0" destOrd="0" presId="urn:microsoft.com/office/officeart/2008/layout/RadialCluster"/>
    <dgm:cxn modelId="{D18050FB-703D-4DF2-8D14-D098E9F19960}" type="presParOf" srcId="{F914D6DE-604C-4517-9EDE-52B1CFA21832}" destId="{98BDAC8C-0A99-449F-B7CC-B4265D942C08}" srcOrd="0" destOrd="0" presId="urn:microsoft.com/office/officeart/2008/layout/RadialCluster"/>
    <dgm:cxn modelId="{2D79669A-3FF4-4BB8-BBE6-710456B749DD}" type="presParOf" srcId="{98BDAC8C-0A99-449F-B7CC-B4265D942C08}" destId="{520E3E8B-287E-4DF3-B502-74C628BB1E81}" srcOrd="0" destOrd="0" presId="urn:microsoft.com/office/officeart/2008/layout/RadialCluster"/>
    <dgm:cxn modelId="{7904A3D0-484D-4212-BF58-265ADD741E27}" type="presParOf" srcId="{98BDAC8C-0A99-449F-B7CC-B4265D942C08}" destId="{73B6DD6A-58B2-4E54-8931-329C670CD4CB}" srcOrd="1" destOrd="0" presId="urn:microsoft.com/office/officeart/2008/layout/RadialCluster"/>
    <dgm:cxn modelId="{D587A64C-A325-45BE-95A1-B460A197C91B}" type="presParOf" srcId="{98BDAC8C-0A99-449F-B7CC-B4265D942C08}" destId="{114E9350-05EB-4973-9EAF-F3267C85A085}" srcOrd="2" destOrd="0" presId="urn:microsoft.com/office/officeart/2008/layout/RadialCluster"/>
    <dgm:cxn modelId="{EC039BCB-09EC-4A37-A607-55AC336735AB}" type="presParOf" srcId="{98BDAC8C-0A99-449F-B7CC-B4265D942C08}" destId="{31D1E342-3782-4C29-827D-FF3FEE6E56BA}" srcOrd="3" destOrd="0" presId="urn:microsoft.com/office/officeart/2008/layout/RadialCluster"/>
    <dgm:cxn modelId="{A6F6A2E6-C8DD-489C-A759-6724F84529CD}" type="presParOf" srcId="{98BDAC8C-0A99-449F-B7CC-B4265D942C08}" destId="{B35BC7CE-3A05-4EE5-818C-F64B85B0D9D1}" srcOrd="4" destOrd="0" presId="urn:microsoft.com/office/officeart/2008/layout/RadialCluster"/>
    <dgm:cxn modelId="{5409B3F3-E483-4DE5-98C6-B07378A17EA3}" type="presParOf" srcId="{98BDAC8C-0A99-449F-B7CC-B4265D942C08}" destId="{B65123F0-8AEC-41A5-BC3F-C5757097B385}" srcOrd="5" destOrd="0" presId="urn:microsoft.com/office/officeart/2008/layout/RadialCluster"/>
    <dgm:cxn modelId="{76EBBD60-2799-47FE-9768-2CEF82AA7A62}" type="presParOf" srcId="{98BDAC8C-0A99-449F-B7CC-B4265D942C08}" destId="{0D8D887E-4BD0-4412-BA73-C916191306A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E3E8B-287E-4DF3-B502-74C628BB1E81}">
      <dsp:nvSpPr>
        <dsp:cNvPr id="0" name=""/>
        <dsp:cNvSpPr/>
      </dsp:nvSpPr>
      <dsp:spPr>
        <a:xfrm>
          <a:off x="3830306" y="2640695"/>
          <a:ext cx="266159" cy="25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</a:t>
          </a:r>
        </a:p>
      </dsp:txBody>
      <dsp:txXfrm>
        <a:off x="3869284" y="2678121"/>
        <a:ext cx="188203" cy="180708"/>
      </dsp:txXfrm>
    </dsp:sp>
    <dsp:sp modelId="{73B6DD6A-58B2-4E54-8931-329C670CD4CB}">
      <dsp:nvSpPr>
        <dsp:cNvPr id="0" name=""/>
        <dsp:cNvSpPr/>
      </dsp:nvSpPr>
      <dsp:spPr>
        <a:xfrm rot="20072034">
          <a:off x="4044013" y="2472969"/>
          <a:ext cx="107972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79721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E9350-05EB-4973-9EAF-F3267C85A085}">
      <dsp:nvSpPr>
        <dsp:cNvPr id="0" name=""/>
        <dsp:cNvSpPr/>
      </dsp:nvSpPr>
      <dsp:spPr>
        <a:xfrm>
          <a:off x="4920653" y="1868994"/>
          <a:ext cx="1082039" cy="37184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Egg (</a:t>
          </a:r>
          <a:r>
            <a:rPr lang="en-US" sz="1800" i="1" kern="1200" dirty="0"/>
            <a:t>W</a:t>
          </a:r>
          <a:r>
            <a:rPr lang="en-US" sz="1800" i="1" kern="1200" baseline="-25000" dirty="0"/>
            <a:t>B</a:t>
          </a:r>
          <a:r>
            <a:rPr lang="en-US" sz="1800" kern="1200" baseline="0" dirty="0"/>
            <a:t>)</a:t>
          </a:r>
          <a:endParaRPr lang="en-US" sz="1800" kern="1200" dirty="0"/>
        </a:p>
      </dsp:txBody>
      <dsp:txXfrm>
        <a:off x="4938805" y="1887146"/>
        <a:ext cx="1045735" cy="335543"/>
      </dsp:txXfrm>
    </dsp:sp>
    <dsp:sp modelId="{31D1E342-3782-4C29-827D-FF3FEE6E56BA}">
      <dsp:nvSpPr>
        <dsp:cNvPr id="0" name=""/>
        <dsp:cNvSpPr/>
      </dsp:nvSpPr>
      <dsp:spPr>
        <a:xfrm rot="12561145">
          <a:off x="2772344" y="2416553"/>
          <a:ext cx="11305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0530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BC7CE-3A05-4EE5-818C-F64B85B0D9D1}">
      <dsp:nvSpPr>
        <dsp:cNvPr id="0" name=""/>
        <dsp:cNvSpPr/>
      </dsp:nvSpPr>
      <dsp:spPr>
        <a:xfrm>
          <a:off x="1822648" y="1705074"/>
          <a:ext cx="1272096" cy="43439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Feeding</a:t>
          </a:r>
        </a:p>
      </dsp:txBody>
      <dsp:txXfrm>
        <a:off x="1843854" y="1726280"/>
        <a:ext cx="1229684" cy="391985"/>
      </dsp:txXfrm>
    </dsp:sp>
    <dsp:sp modelId="{B65123F0-8AEC-41A5-BC3F-C5757097B385}">
      <dsp:nvSpPr>
        <dsp:cNvPr id="0" name=""/>
        <dsp:cNvSpPr/>
      </dsp:nvSpPr>
      <dsp:spPr>
        <a:xfrm rot="2850433">
          <a:off x="3970673" y="3145690"/>
          <a:ext cx="6765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6556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D887E-4BD0-4412-BA73-C916191306A9}">
      <dsp:nvSpPr>
        <dsp:cNvPr id="0" name=""/>
        <dsp:cNvSpPr/>
      </dsp:nvSpPr>
      <dsp:spPr>
        <a:xfrm>
          <a:off x="4521764" y="3395123"/>
          <a:ext cx="255417" cy="244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559169" y="3430936"/>
        <a:ext cx="180607" cy="17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0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5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4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0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9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2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9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B70F-B9BD-40CD-A497-1FA080680CDD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F904-4F05-4A0D-A4B7-C7F219AAD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D182E-07A7-1356-AAA2-77BE6C7EC6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86" b="90251" l="3887" r="89796">
                        <a14:foregroundMark x1="16424" y1="4735" x2="36054" y2="1393"/>
                        <a14:foregroundMark x1="36054" y1="1393" x2="43732" y2="2507"/>
                        <a14:foregroundMark x1="43732" y1="2507" x2="49077" y2="11978"/>
                        <a14:foregroundMark x1="49077" y1="11978" x2="53547" y2="54875"/>
                        <a14:foregroundMark x1="55128" y1="62164" x2="55696" y2="64785"/>
                        <a14:foregroundMark x1="53547" y1="54875" x2="55081" y2="61951"/>
                        <a14:foregroundMark x1="61054" y1="69952" x2="61322" y2="70195"/>
                        <a14:foregroundMark x1="60338" y1="69305" x2="60506" y2="69457"/>
                        <a14:foregroundMark x1="61322" y1="70195" x2="64140" y2="83844"/>
                        <a14:foregroundMark x1="64140" y1="83844" x2="61322" y2="94429"/>
                        <a14:foregroundMark x1="61322" y1="94429" x2="9038" y2="95543"/>
                        <a14:foregroundMark x1="9038" y1="95543" x2="3401" y2="69638"/>
                        <a14:foregroundMark x1="3401" y1="69638" x2="2721" y2="55153"/>
                        <a14:foregroundMark x1="2721" y1="55153" x2="13897" y2="9192"/>
                        <a14:foregroundMark x1="13897" y1="9192" x2="19339" y2="2786"/>
                        <a14:foregroundMark x1="20019" y1="15320" x2="9524" y2="25627"/>
                        <a14:foregroundMark x1="9524" y1="25627" x2="2138" y2="55432"/>
                        <a14:foregroundMark x1="2138" y1="55432" x2="11856" y2="90251"/>
                        <a14:foregroundMark x1="11856" y1="90251" x2="24198" y2="76045"/>
                        <a14:foregroundMark x1="24198" y1="76045" x2="28086" y2="34262"/>
                        <a14:foregroundMark x1="28086" y1="34262" x2="21283" y2="20613"/>
                        <a14:foregroundMark x1="21283" y1="20613" x2="20214" y2="19777"/>
                        <a14:foregroundMark x1="21380" y1="54596" x2="14189" y2="51253"/>
                        <a14:foregroundMark x1="14189" y1="51253" x2="6220" y2="55432"/>
                        <a14:foregroundMark x1="6220" y1="55432" x2="3887" y2="67131"/>
                        <a14:foregroundMark x1="3887" y1="67131" x2="10496" y2="80223"/>
                        <a14:foregroundMark x1="10496" y1="80223" x2="20505" y2="86072"/>
                        <a14:foregroundMark x1="20505" y1="86072" x2="28280" y2="78552"/>
                        <a14:foregroundMark x1="28280" y1="78552" x2="24004" y2="61003"/>
                        <a14:foregroundMark x1="24004" y1="61003" x2="17493" y2="53760"/>
                        <a14:foregroundMark x1="17493" y1="53760" x2="17493" y2="53760"/>
                        <a14:backgroundMark x1="58989" y1="40390" x2="54227" y2="45125"/>
                        <a14:backgroundMark x1="54227" y1="45125" x2="60739" y2="46240"/>
                        <a14:backgroundMark x1="60739" y1="46240" x2="58017" y2="39833"/>
                        <a14:backgroundMark x1="58503" y1="52925" x2="56560" y2="64067"/>
                        <a14:backgroundMark x1="56560" y1="64067" x2="61030" y2="66574"/>
                        <a14:backgroundMark x1="61030" y1="66574" x2="66084" y2="61281"/>
                        <a14:backgroundMark x1="55588" y1="65181" x2="57532" y2="66852"/>
                      </a14:backgroundRemoval>
                    </a14:imgEffect>
                  </a14:imgLayer>
                </a14:imgProps>
              </a:ext>
            </a:extLst>
          </a:blip>
          <a:srcRect r="34961"/>
          <a:stretch/>
        </p:blipFill>
        <p:spPr>
          <a:xfrm>
            <a:off x="582503" y="1316736"/>
            <a:ext cx="7795809" cy="41818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9F22C1-088F-9593-069F-B0415F3B696B}"/>
              </a:ext>
            </a:extLst>
          </p:cNvPr>
          <p:cNvSpPr txBox="1"/>
          <p:nvPr/>
        </p:nvSpPr>
        <p:spPr>
          <a:xfrm>
            <a:off x="10196525" y="1477426"/>
            <a:ext cx="191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Embryo mortality rate (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emb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DE9486-FF7C-67E7-E011-73ECAD111117}"/>
              </a:ext>
            </a:extLst>
          </p:cNvPr>
          <p:cNvSpPr txBox="1"/>
          <p:nvPr/>
        </p:nvSpPr>
        <p:spPr>
          <a:xfrm>
            <a:off x="10976064" y="4995139"/>
            <a:ext cx="215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Post-hatch mortality rate (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0A3A16-66EC-216F-2E7A-377D4F940EAF}"/>
              </a:ext>
            </a:extLst>
          </p:cNvPr>
          <p:cNvSpPr/>
          <p:nvPr/>
        </p:nvSpPr>
        <p:spPr>
          <a:xfrm>
            <a:off x="1099687" y="3596676"/>
            <a:ext cx="1524000" cy="402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298EE5-BF5E-7C11-26F3-C01D92BF3DBA}"/>
              </a:ext>
            </a:extLst>
          </p:cNvPr>
          <p:cNvSpPr/>
          <p:nvPr/>
        </p:nvSpPr>
        <p:spPr>
          <a:xfrm>
            <a:off x="3684391" y="2663988"/>
            <a:ext cx="384048" cy="402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47EF4C-6E77-189E-C6C9-33A86BC20FBC}"/>
              </a:ext>
            </a:extLst>
          </p:cNvPr>
          <p:cNvSpPr/>
          <p:nvPr/>
        </p:nvSpPr>
        <p:spPr>
          <a:xfrm>
            <a:off x="3312535" y="4248984"/>
            <a:ext cx="518160" cy="4023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798F6-C2D9-8C82-5120-F009E72A0D93}"/>
              </a:ext>
            </a:extLst>
          </p:cNvPr>
          <p:cNvSpPr txBox="1"/>
          <p:nvPr/>
        </p:nvSpPr>
        <p:spPr>
          <a:xfrm>
            <a:off x="3300343" y="4236792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01C528-D0B6-D60D-6B3F-9707DA59697F}"/>
              </a:ext>
            </a:extLst>
          </p:cNvPr>
          <p:cNvSpPr txBox="1"/>
          <p:nvPr/>
        </p:nvSpPr>
        <p:spPr>
          <a:xfrm>
            <a:off x="4591171" y="4181970"/>
            <a:ext cx="56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E6A5BD-5450-F343-5DC4-88C36828119B}"/>
              </a:ext>
            </a:extLst>
          </p:cNvPr>
          <p:cNvSpPr/>
          <p:nvPr/>
        </p:nvSpPr>
        <p:spPr>
          <a:xfrm>
            <a:off x="10976063" y="4983059"/>
            <a:ext cx="2041955" cy="6729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00E4E3-1359-ABFD-18C2-237E5979B983}"/>
              </a:ext>
            </a:extLst>
          </p:cNvPr>
          <p:cNvSpPr/>
          <p:nvPr/>
        </p:nvSpPr>
        <p:spPr>
          <a:xfrm>
            <a:off x="10187320" y="1474079"/>
            <a:ext cx="1884426" cy="6780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E9AB7B-8A36-6752-FCFD-653575DD2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320" y="4183524"/>
            <a:ext cx="2355762" cy="677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C28FDE-C779-77A0-73E0-A9D7C9D11E2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308" b="91077" l="6466" r="97101">
                        <a14:foregroundMark x1="9810" y1="46769" x2="6577" y2="66154"/>
                        <a14:foregroundMark x1="6577" y1="66154" x2="13601" y2="70769"/>
                        <a14:foregroundMark x1="13601" y1="70769" x2="12040" y2="48308"/>
                        <a14:foregroundMark x1="12040" y1="48308" x2="10368" y2="46769"/>
                        <a14:foregroundMark x1="87068" y1="41231" x2="92977" y2="23692"/>
                        <a14:foregroundMark x1="92977" y1="23692" x2="95987" y2="44308"/>
                        <a14:foregroundMark x1="95987" y1="44308" x2="88071" y2="51692"/>
                        <a14:foregroundMark x1="88071" y1="51692" x2="87514" y2="50154"/>
                        <a14:foregroundMark x1="91973" y1="26154" x2="97101" y2="41846"/>
                        <a14:foregroundMark x1="97101" y1="41846" x2="93980" y2="52000"/>
                        <a14:foregroundMark x1="86511" y1="43077" x2="91416" y2="25231"/>
                        <a14:foregroundMark x1="91416" y1="25231" x2="92419" y2="23077"/>
                        <a14:foregroundMark x1="23077" y1="44615" x2="32887" y2="42462"/>
                        <a14:foregroundMark x1="32887" y1="42462" x2="58082" y2="44000"/>
                        <a14:foregroundMark x1="58082" y1="44000" x2="69677" y2="43077"/>
                        <a14:foregroundMark x1="69677" y1="43077" x2="78707" y2="44308"/>
                        <a14:foregroundMark x1="78707" y1="44308" x2="83946" y2="43692"/>
                        <a14:foregroundMark x1="30881" y1="68000" x2="47492" y2="68615"/>
                        <a14:foregroundMark x1="47492" y1="68615" x2="49944" y2="68000"/>
                        <a14:foregroundMark x1="35117" y1="68615" x2="50502" y2="71077"/>
                        <a14:foregroundMark x1="50502" y1="71077" x2="53735" y2="68615"/>
                        <a14:foregroundMark x1="40803" y1="76308" x2="78818" y2="56308"/>
                        <a14:foregroundMark x1="54849" y1="74462" x2="69119" y2="71692"/>
                        <a14:foregroundMark x1="69119" y1="71692" x2="82720" y2="54769"/>
                        <a14:foregroundMark x1="82634" y1="55000" x2="86511" y2="44615"/>
                        <a14:foregroundMark x1="46042" y1="74154" x2="53177" y2="76000"/>
                        <a14:foregroundMark x1="53177" y1="76000" x2="56299" y2="75077"/>
                        <a14:foregroundMark x1="32664" y1="68000" x2="41137" y2="73538"/>
                        <a14:foregroundMark x1="83835" y1="44000" x2="88517" y2="38154"/>
                        <a14:foregroundMark x1="84062" y1="53876" x2="88183" y2="48923"/>
                        <a14:foregroundMark x1="81271" y1="57231" x2="82494" y2="55761"/>
                        <a14:foregroundMark x1="85507" y1="52615" x2="88852" y2="50769"/>
                        <a14:backgroundMark x1="82609" y1="60000" x2="82609" y2="60000"/>
                        <a14:backgroundMark x1="81717" y1="60000" x2="83278" y2="58154"/>
                      </a14:backgroundRemoval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827"/>
          <a:stretch/>
        </p:blipFill>
        <p:spPr>
          <a:xfrm>
            <a:off x="12646814" y="3688294"/>
            <a:ext cx="2118425" cy="677424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484BD-DF49-2DF5-EA57-B72EDF153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0869" y="2332875"/>
            <a:ext cx="496080" cy="463852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7A5B6F6B-5ED2-73C6-144D-8AD945308517}"/>
              </a:ext>
            </a:extLst>
          </p:cNvPr>
          <p:cNvSpPr/>
          <p:nvPr/>
        </p:nvSpPr>
        <p:spPr>
          <a:xfrm rot="20906546">
            <a:off x="11732619" y="2617577"/>
            <a:ext cx="1687582" cy="2642887"/>
          </a:xfrm>
          <a:prstGeom prst="arc">
            <a:avLst>
              <a:gd name="adj1" fmla="val 16200000"/>
              <a:gd name="adj2" fmla="val 210639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24FACF9-8D81-49DA-A087-3175469A11BF}"/>
              </a:ext>
            </a:extLst>
          </p:cNvPr>
          <p:cNvSpPr/>
          <p:nvPr/>
        </p:nvSpPr>
        <p:spPr>
          <a:xfrm rot="9935671">
            <a:off x="13326149" y="3638834"/>
            <a:ext cx="124660" cy="12932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714DC4B-8658-54A0-C75B-3408C15BE45E}"/>
              </a:ext>
            </a:extLst>
          </p:cNvPr>
          <p:cNvSpPr/>
          <p:nvPr/>
        </p:nvSpPr>
        <p:spPr>
          <a:xfrm rot="7935171">
            <a:off x="10861524" y="2497331"/>
            <a:ext cx="2464275" cy="2233989"/>
          </a:xfrm>
          <a:prstGeom prst="arc">
            <a:avLst>
              <a:gd name="adj1" fmla="val 16200000"/>
              <a:gd name="adj2" fmla="val 198133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C3D29A4-060B-ED37-DCDC-63AFDF822C67}"/>
              </a:ext>
            </a:extLst>
          </p:cNvPr>
          <p:cNvSpPr/>
          <p:nvPr/>
        </p:nvSpPr>
        <p:spPr>
          <a:xfrm rot="16602905">
            <a:off x="11717581" y="4714482"/>
            <a:ext cx="124660" cy="12932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F6B2D2D0-2478-D4F1-C5B9-D895B745320D}"/>
              </a:ext>
            </a:extLst>
          </p:cNvPr>
          <p:cNvSpPr/>
          <p:nvPr/>
        </p:nvSpPr>
        <p:spPr>
          <a:xfrm rot="16507254">
            <a:off x="10414616" y="2177473"/>
            <a:ext cx="2780206" cy="3565885"/>
          </a:xfrm>
          <a:prstGeom prst="arc">
            <a:avLst>
              <a:gd name="adj1" fmla="val 15643757"/>
              <a:gd name="adj2" fmla="val 1944953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2E247F-537D-8A11-B93F-3ABAF280CD18}"/>
              </a:ext>
            </a:extLst>
          </p:cNvPr>
          <p:cNvSpPr/>
          <p:nvPr/>
        </p:nvSpPr>
        <p:spPr>
          <a:xfrm rot="4395725">
            <a:off x="11051938" y="2582259"/>
            <a:ext cx="124660" cy="12932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35B04C-6B96-3C93-45B3-3E8F3E8351C5}"/>
              </a:ext>
            </a:extLst>
          </p:cNvPr>
          <p:cNvCxnSpPr>
            <a:cxnSpLocks/>
          </p:cNvCxnSpPr>
          <p:nvPr/>
        </p:nvCxnSpPr>
        <p:spPr>
          <a:xfrm>
            <a:off x="8819914" y="3370735"/>
            <a:ext cx="60032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EF30C1-B04E-D9B4-5A6B-9D9A44C1E1E8}"/>
              </a:ext>
            </a:extLst>
          </p:cNvPr>
          <p:cNvSpPr/>
          <p:nvPr/>
        </p:nvSpPr>
        <p:spPr>
          <a:xfrm>
            <a:off x="706056" y="856527"/>
            <a:ext cx="14479929" cy="5185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D6C927-2F4D-B50C-F07D-4180AE78346D}"/>
              </a:ext>
            </a:extLst>
          </p:cNvPr>
          <p:cNvCxnSpPr>
            <a:cxnSpLocks/>
          </p:cNvCxnSpPr>
          <p:nvPr/>
        </p:nvCxnSpPr>
        <p:spPr>
          <a:xfrm>
            <a:off x="8339564" y="856527"/>
            <a:ext cx="0" cy="5185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80D6A4-C8CE-34C9-A1E1-9EC41F106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475652"/>
              </p:ext>
            </p:extLst>
          </p:nvPr>
        </p:nvGraphicFramePr>
        <p:xfrm>
          <a:off x="5080000" y="71966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64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22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2</cp:revision>
  <dcterms:created xsi:type="dcterms:W3CDTF">2023-03-02T21:03:54Z</dcterms:created>
  <dcterms:modified xsi:type="dcterms:W3CDTF">2023-03-22T21:52:11Z</dcterms:modified>
</cp:coreProperties>
</file>