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74320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693671"/>
            <a:ext cx="20574000" cy="5730240"/>
          </a:xfrm>
        </p:spPr>
        <p:txBody>
          <a:bodyPr anchor="b"/>
          <a:lstStyle>
            <a:lvl1pPr algn="ctr">
              <a:defRPr sz="1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8644891"/>
            <a:ext cx="20574000" cy="3973829"/>
          </a:xfrm>
        </p:spPr>
        <p:txBody>
          <a:bodyPr/>
          <a:lstStyle>
            <a:lvl1pPr marL="0" indent="0" algn="ctr">
              <a:buNone/>
              <a:defRPr sz="5400"/>
            </a:lvl1pPr>
            <a:lvl2pPr marL="1028700" indent="0" algn="ctr">
              <a:buNone/>
              <a:defRPr sz="4500"/>
            </a:lvl2pPr>
            <a:lvl3pPr marL="2057400" indent="0" algn="ctr">
              <a:buNone/>
              <a:defRPr sz="4050"/>
            </a:lvl3pPr>
            <a:lvl4pPr marL="3086100" indent="0" algn="ctr">
              <a:buNone/>
              <a:defRPr sz="3600"/>
            </a:lvl4pPr>
            <a:lvl5pPr marL="4114800" indent="0" algn="ctr">
              <a:buNone/>
              <a:defRPr sz="3600"/>
            </a:lvl5pPr>
            <a:lvl6pPr marL="5143500" indent="0" algn="ctr">
              <a:buNone/>
              <a:defRPr sz="3600"/>
            </a:lvl6pPr>
            <a:lvl7pPr marL="6172200" indent="0" algn="ctr">
              <a:buNone/>
              <a:defRPr sz="3600"/>
            </a:lvl7pPr>
            <a:lvl8pPr marL="7200900" indent="0" algn="ctr">
              <a:buNone/>
              <a:defRPr sz="3600"/>
            </a:lvl8pPr>
            <a:lvl9pPr marL="8229600" indent="0" algn="ctr">
              <a:buNone/>
              <a:defRPr sz="3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876300"/>
            <a:ext cx="5915025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876300"/>
            <a:ext cx="17402175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4103372"/>
            <a:ext cx="23660100" cy="6846569"/>
          </a:xfrm>
        </p:spPr>
        <p:txBody>
          <a:bodyPr anchor="b"/>
          <a:lstStyle>
            <a:lvl1pPr>
              <a:defRPr sz="1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11014712"/>
            <a:ext cx="23660100" cy="3600449"/>
          </a:xfrm>
        </p:spPr>
        <p:txBody>
          <a:bodyPr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405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381500"/>
            <a:ext cx="116586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381500"/>
            <a:ext cx="116586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876301"/>
            <a:ext cx="2366010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4034791"/>
            <a:ext cx="11605021" cy="1977389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6012180"/>
            <a:ext cx="1160502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4034791"/>
            <a:ext cx="11662173" cy="1977389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6012180"/>
            <a:ext cx="11662173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7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6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097280"/>
            <a:ext cx="8847533" cy="38404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369821"/>
            <a:ext cx="13887450" cy="11696700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937760"/>
            <a:ext cx="8847533" cy="9147811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097280"/>
            <a:ext cx="8847533" cy="38404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369821"/>
            <a:ext cx="13887450" cy="11696700"/>
          </a:xfrm>
        </p:spPr>
        <p:txBody>
          <a:bodyPr anchor="t"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937760"/>
            <a:ext cx="8847533" cy="9147811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876301"/>
            <a:ext cx="2366010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381500"/>
            <a:ext cx="2366010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5255241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2A9B-7AC3-41C1-AEC8-74F70DF2B866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5255241"/>
            <a:ext cx="92583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5255241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057400" rtl="0" eaLnBrk="1" latinLnBrk="0" hangingPunct="1">
        <a:lnSpc>
          <a:spcPct val="90000"/>
        </a:lnSpc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20574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49DFCF-4E46-CB5E-9998-F54A34D8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"/>
          <a:stretch/>
        </p:blipFill>
        <p:spPr>
          <a:xfrm>
            <a:off x="236441" y="3180498"/>
            <a:ext cx="26890759" cy="1009304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2058EB-38DF-1DE8-386D-A81577D0CC44}"/>
              </a:ext>
            </a:extLst>
          </p:cNvPr>
          <p:cNvSpPr txBox="1"/>
          <p:nvPr/>
        </p:nvSpPr>
        <p:spPr>
          <a:xfrm>
            <a:off x="9558307" y="5523319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9DC9F-A459-E02F-8C9E-13B3A60644B5}"/>
              </a:ext>
            </a:extLst>
          </p:cNvPr>
          <p:cNvSpPr txBox="1"/>
          <p:nvPr/>
        </p:nvSpPr>
        <p:spPr>
          <a:xfrm>
            <a:off x="10590487" y="6666319"/>
            <a:ext cx="105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6FD48B-F993-55F3-FB67-FC824697A147}"/>
              </a:ext>
            </a:extLst>
          </p:cNvPr>
          <p:cNvSpPr txBox="1"/>
          <p:nvPr/>
        </p:nvSpPr>
        <p:spPr>
          <a:xfrm>
            <a:off x="13068632" y="7295066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664C6F-5F80-DE64-6C89-8121670266DE}"/>
              </a:ext>
            </a:extLst>
          </p:cNvPr>
          <p:cNvSpPr txBox="1"/>
          <p:nvPr/>
        </p:nvSpPr>
        <p:spPr>
          <a:xfrm>
            <a:off x="16656466" y="5571602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334F18-6C8B-2786-3296-E3657FD48965}"/>
              </a:ext>
            </a:extLst>
          </p:cNvPr>
          <p:cNvSpPr txBox="1"/>
          <p:nvPr/>
        </p:nvSpPr>
        <p:spPr>
          <a:xfrm>
            <a:off x="18746315" y="6548274"/>
            <a:ext cx="817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BB436-938A-0F48-75E9-6D6811211DF4}"/>
              </a:ext>
            </a:extLst>
          </p:cNvPr>
          <p:cNvSpPr txBox="1"/>
          <p:nvPr/>
        </p:nvSpPr>
        <p:spPr>
          <a:xfrm>
            <a:off x="21554863" y="7608846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119A04-024A-551C-7138-FDB7B12B70BF}"/>
              </a:ext>
            </a:extLst>
          </p:cNvPr>
          <p:cNvSpPr txBox="1"/>
          <p:nvPr/>
        </p:nvSpPr>
        <p:spPr>
          <a:xfrm>
            <a:off x="20457942" y="8525176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A0DD6-DA94-4E60-C7CA-8530825719F2}"/>
              </a:ext>
            </a:extLst>
          </p:cNvPr>
          <p:cNvSpPr txBox="1"/>
          <p:nvPr/>
        </p:nvSpPr>
        <p:spPr>
          <a:xfrm>
            <a:off x="17808080" y="8218025"/>
            <a:ext cx="817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35B484-36CB-1349-E2DC-3E9B9CDDC987}"/>
              </a:ext>
            </a:extLst>
          </p:cNvPr>
          <p:cNvSpPr txBox="1"/>
          <p:nvPr/>
        </p:nvSpPr>
        <p:spPr>
          <a:xfrm>
            <a:off x="16952092" y="7448584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4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Schwemmer</cp:lastModifiedBy>
  <cp:revision>14</cp:revision>
  <dcterms:created xsi:type="dcterms:W3CDTF">2023-03-22T18:06:34Z</dcterms:created>
  <dcterms:modified xsi:type="dcterms:W3CDTF">2023-06-30T20:50:12Z</dcterms:modified>
</cp:coreProperties>
</file>