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37744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834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3292265"/>
            <a:ext cx="20208240" cy="7003627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0565978"/>
            <a:ext cx="17830800" cy="4856902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071033"/>
            <a:ext cx="5126355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071033"/>
            <a:ext cx="15081885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0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5015236"/>
            <a:ext cx="20505420" cy="8368029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3462429"/>
            <a:ext cx="20505420" cy="4400549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/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5355167"/>
            <a:ext cx="1010412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5355167"/>
            <a:ext cx="1010412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071038"/>
            <a:ext cx="2050542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4931411"/>
            <a:ext cx="10057684" cy="2416809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7348220"/>
            <a:ext cx="10057684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4931411"/>
            <a:ext cx="10107217" cy="2416809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7348220"/>
            <a:ext cx="10107217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341120"/>
            <a:ext cx="7667863" cy="469392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896451"/>
            <a:ext cx="12035790" cy="14295967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6035040"/>
            <a:ext cx="7667863" cy="11180658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341120"/>
            <a:ext cx="7667863" cy="469392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896451"/>
            <a:ext cx="12035790" cy="14295967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6035040"/>
            <a:ext cx="7667863" cy="11180658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2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071038"/>
            <a:ext cx="2050542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5355167"/>
            <a:ext cx="2050542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8645298"/>
            <a:ext cx="534924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1505-B78D-43AA-99AE-AED369E7D9D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8645298"/>
            <a:ext cx="802386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8645298"/>
            <a:ext cx="534924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41A-B81B-482F-BD5C-2193249A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egg buffer mass&#10;&#10;Description automatically generated">
            <a:extLst>
              <a:ext uri="{FF2B5EF4-FFF2-40B4-BE49-F238E27FC236}">
                <a16:creationId xmlns:a16="http://schemas.microsoft.com/office/drawing/2014/main" id="{8DD40778-5D6A-8261-4760-D2EAC4233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582" y="2686809"/>
            <a:ext cx="8062966" cy="8062966"/>
          </a:xfrm>
          <a:prstGeom prst="rect">
            <a:avLst/>
          </a:prstGeom>
        </p:spPr>
      </p:pic>
      <p:pic>
        <p:nvPicPr>
          <p:cNvPr id="9" name="Picture 8" descr="A graph of survival&#10;&#10;Description automatically generated">
            <a:extLst>
              <a:ext uri="{FF2B5EF4-FFF2-40B4-BE49-F238E27FC236}">
                <a16:creationId xmlns:a16="http://schemas.microsoft.com/office/drawing/2014/main" id="{59FB7711-C17E-5F88-C23E-3C8DB24E5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22" y="10749775"/>
            <a:ext cx="8062966" cy="8062966"/>
          </a:xfrm>
          <a:prstGeom prst="rect">
            <a:avLst/>
          </a:prstGeom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143D4D0-5CED-B41C-FCB7-C339220AA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22" y="2686809"/>
            <a:ext cx="8062966" cy="8062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81A1EA-8EF6-EB30-97CC-1EBC99659097}"/>
              </a:ext>
            </a:extLst>
          </p:cNvPr>
          <p:cNvSpPr txBox="1"/>
          <p:nvPr/>
        </p:nvSpPr>
        <p:spPr>
          <a:xfrm>
            <a:off x="2172397" y="2806986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F4F58-368B-DFDE-DFB1-4855D623D748}"/>
              </a:ext>
            </a:extLst>
          </p:cNvPr>
          <p:cNvSpPr txBox="1"/>
          <p:nvPr/>
        </p:nvSpPr>
        <p:spPr>
          <a:xfrm>
            <a:off x="10644938" y="2806986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87104-8308-5C3C-1C6E-07F57EA1A000}"/>
              </a:ext>
            </a:extLst>
          </p:cNvPr>
          <p:cNvSpPr txBox="1"/>
          <p:nvPr/>
        </p:nvSpPr>
        <p:spPr>
          <a:xfrm>
            <a:off x="2172397" y="10812802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8229BC-9C4E-E862-DF98-0C77030A1F85}"/>
              </a:ext>
            </a:extLst>
          </p:cNvPr>
          <p:cNvSpPr txBox="1"/>
          <p:nvPr/>
        </p:nvSpPr>
        <p:spPr>
          <a:xfrm>
            <a:off x="13681914" y="13239750"/>
            <a:ext cx="4572000" cy="288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Dissolved Oxygen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7.7 mg L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4.2 mg L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3.1 mg L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2.7 mg L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7A3A73-D7D8-D3B6-F71F-1F65D7EE50FD}"/>
              </a:ext>
            </a:extLst>
          </p:cNvPr>
          <p:cNvCxnSpPr/>
          <p:nvPr/>
        </p:nvCxnSpPr>
        <p:spPr>
          <a:xfrm>
            <a:off x="13801725" y="14220825"/>
            <a:ext cx="685800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52C1D1-2880-CC71-2D6C-A8045E747271}"/>
              </a:ext>
            </a:extLst>
          </p:cNvPr>
          <p:cNvCxnSpPr/>
          <p:nvPr/>
        </p:nvCxnSpPr>
        <p:spPr>
          <a:xfrm>
            <a:off x="13801725" y="14781258"/>
            <a:ext cx="6858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DA52D4-2072-426B-8092-8DFB360C308D}"/>
              </a:ext>
            </a:extLst>
          </p:cNvPr>
          <p:cNvCxnSpPr/>
          <p:nvPr/>
        </p:nvCxnSpPr>
        <p:spPr>
          <a:xfrm>
            <a:off x="13801725" y="15335250"/>
            <a:ext cx="685800" cy="0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85B22F-955D-56E7-7F53-876DD727CCAD}"/>
              </a:ext>
            </a:extLst>
          </p:cNvPr>
          <p:cNvCxnSpPr/>
          <p:nvPr/>
        </p:nvCxnSpPr>
        <p:spPr>
          <a:xfrm>
            <a:off x="13801725" y="15887700"/>
            <a:ext cx="685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2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egg buffer mass&#10;&#10;Description automatically generated">
            <a:extLst>
              <a:ext uri="{FF2B5EF4-FFF2-40B4-BE49-F238E27FC236}">
                <a16:creationId xmlns:a16="http://schemas.microsoft.com/office/drawing/2014/main" id="{49136E61-E542-1E49-B841-EB91ED82A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608" y="2342297"/>
            <a:ext cx="7866103" cy="7866103"/>
          </a:xfr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EF8A6B0-3A53-7509-1478-CABB8C8EB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05" y="2342297"/>
            <a:ext cx="7866103" cy="7866103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D27F741-3DDF-C144-728C-C2D0093E15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/>
          <a:stretch/>
        </p:blipFill>
        <p:spPr>
          <a:xfrm>
            <a:off x="2723605" y="10741800"/>
            <a:ext cx="14704625" cy="78661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C227F1-F0E7-5F39-1200-A67EF4FDC7D4}"/>
              </a:ext>
            </a:extLst>
          </p:cNvPr>
          <p:cNvSpPr txBox="1"/>
          <p:nvPr/>
        </p:nvSpPr>
        <p:spPr>
          <a:xfrm>
            <a:off x="12027284" y="11944351"/>
            <a:ext cx="4572000" cy="288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Dissolved Oxygen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7.7 mg L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4.2 mg L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3.1 mg L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2.7 mg L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92EB3-BBFF-640A-FC41-B4BACE15D2ED}"/>
              </a:ext>
            </a:extLst>
          </p:cNvPr>
          <p:cNvCxnSpPr/>
          <p:nvPr/>
        </p:nvCxnSpPr>
        <p:spPr>
          <a:xfrm>
            <a:off x="12147095" y="12925426"/>
            <a:ext cx="685800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0DE55B-44FC-C4FB-D2C3-732302C9443C}"/>
              </a:ext>
            </a:extLst>
          </p:cNvPr>
          <p:cNvCxnSpPr/>
          <p:nvPr/>
        </p:nvCxnSpPr>
        <p:spPr>
          <a:xfrm>
            <a:off x="12147095" y="13485859"/>
            <a:ext cx="6858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012F97-826C-4155-DBE2-A211876D21A7}"/>
              </a:ext>
            </a:extLst>
          </p:cNvPr>
          <p:cNvCxnSpPr/>
          <p:nvPr/>
        </p:nvCxnSpPr>
        <p:spPr>
          <a:xfrm>
            <a:off x="12147095" y="14039851"/>
            <a:ext cx="685800" cy="0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206088-267A-727E-9079-B086CEF63452}"/>
              </a:ext>
            </a:extLst>
          </p:cNvPr>
          <p:cNvCxnSpPr/>
          <p:nvPr/>
        </p:nvCxnSpPr>
        <p:spPr>
          <a:xfrm>
            <a:off x="12147095" y="14592301"/>
            <a:ext cx="685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A71619-FFAE-CB19-47FF-F1ED1F69F848}"/>
              </a:ext>
            </a:extLst>
          </p:cNvPr>
          <p:cNvSpPr txBox="1"/>
          <p:nvPr/>
        </p:nvSpPr>
        <p:spPr>
          <a:xfrm>
            <a:off x="2352130" y="2437547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F2BE53-C585-417C-DCA9-D9D682843083}"/>
              </a:ext>
            </a:extLst>
          </p:cNvPr>
          <p:cNvSpPr txBox="1"/>
          <p:nvPr/>
        </p:nvSpPr>
        <p:spPr>
          <a:xfrm>
            <a:off x="10420978" y="2437547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369C6-1118-DCF6-AA17-44A95DE39A70}"/>
              </a:ext>
            </a:extLst>
          </p:cNvPr>
          <p:cNvSpPr txBox="1"/>
          <p:nvPr/>
        </p:nvSpPr>
        <p:spPr>
          <a:xfrm>
            <a:off x="2409280" y="10760850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0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11085</TotalTime>
  <Words>50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5</cp:revision>
  <dcterms:created xsi:type="dcterms:W3CDTF">2023-12-28T16:24:04Z</dcterms:created>
  <dcterms:modified xsi:type="dcterms:W3CDTF">2024-01-08T16:37:07Z</dcterms:modified>
</cp:coreProperties>
</file>