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C5"/>
    <a:srgbClr val="FFC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73D9-CD94-396E-D15A-B81C0ADB0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1869B-D224-A449-DAF2-0CA602961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50B23-C535-F3D5-E1BD-9CD8FCD8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9969-62B4-48FF-BB11-B204DE04C3A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3E99-6C23-89DD-1D77-EC72FD99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ED3D-4F26-EF0F-C5CE-14E6E065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AD4F-997A-4CDD-91E9-0E3B9C19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5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D236-2BBC-E489-C867-810CDC1F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301C7-527F-44E8-CD23-5EDC6D30F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42974-AC63-5E72-ABA4-53D50142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9969-62B4-48FF-BB11-B204DE04C3A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D6778-7E0E-460F-3944-84E0E13D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446F8-7382-9341-1557-72A960FF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AD4F-997A-4CDD-91E9-0E3B9C19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3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0ED54-176E-FA59-A769-D9D9E7A7C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52D51-4E78-2031-0F82-CC91A6171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E438-0F38-6E97-E9A7-4916DFA7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9969-62B4-48FF-BB11-B204DE04C3A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07E6-2E2D-8A75-BBA8-53DB4B64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49C71-9B4F-124C-3A33-96A56AE3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AD4F-997A-4CDD-91E9-0E3B9C19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C781-2D5B-CB12-73B7-C9DFE97D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B985-42DB-E42D-0B95-1B9DDDE57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3EA70-6894-CADB-BC9C-43EC4E20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9969-62B4-48FF-BB11-B204DE04C3A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40A04-C8D3-A0FF-C4B2-386497D6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C063-9C17-5FE0-A859-E93A6FF6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AD4F-997A-4CDD-91E9-0E3B9C19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8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F25C-9056-7B97-D891-D5783F1C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154D4-EA94-B6D5-EC09-1191BAE2C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6DD8-CFE4-7A1B-104F-6C3C570A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9969-62B4-48FF-BB11-B204DE04C3A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1C8E1-9081-ECC6-D6FE-8F4916D8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48F80-43D7-5A2C-C74C-9C58A4FA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AD4F-997A-4CDD-91E9-0E3B9C19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DB87-A93A-99E0-0419-CE766C55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C607-6922-B608-1D80-C0749406F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7CE80-9EDA-B2A9-D04F-ECEDD0626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64435-34B0-1EC3-9355-026A91B6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9969-62B4-48FF-BB11-B204DE04C3A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E2813-6DCF-4887-A72C-0F05D22B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5B681-8BB1-EC6A-9ACC-E70E23AA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AD4F-997A-4CDD-91E9-0E3B9C19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6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2E69-F0F5-4120-DEE3-75678F6B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B47D6-EA63-20ED-7FDD-5D1664AD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C2D39-18BB-ED05-38F6-9743F0247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425CD-A1E8-88D6-CB6D-57670E89C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CE46B-D4F6-5DC4-ECA5-190167751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4E3BB-8040-9B3A-A944-19758ADB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9969-62B4-48FF-BB11-B204DE04C3A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3F8DF-F819-0844-3DC4-37CCCD66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513F3-CAB1-0564-C22E-02A5830A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AD4F-997A-4CDD-91E9-0E3B9C19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4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5D94-21BE-3CCD-850C-1946CEE4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B754C-AE13-48B7-6A6A-7F907778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9969-62B4-48FF-BB11-B204DE04C3A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80789-BF4F-8F1B-544D-B9BA80F8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F48B7-A0B1-1F15-CCE3-6D465D87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AD4F-997A-4CDD-91E9-0E3B9C19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A7999-652E-99FE-BC55-A4CF7FB9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9969-62B4-48FF-BB11-B204DE04C3A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949DD-6331-4817-52A9-ADAAB130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DA78-7683-B535-64B9-D759355F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AD4F-997A-4CDD-91E9-0E3B9C19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A668-EC98-F394-AD42-BC4CCA38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E6F9-7357-20FB-F54E-68A1A24FE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7B827-CBB6-98DF-41DE-10A352968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AFD99-412A-17B7-4FA2-2CA57809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9969-62B4-48FF-BB11-B204DE04C3A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6CBE9-A439-252B-65C9-6165A43B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C50FD-85DD-336D-DC2B-10484C1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AD4F-997A-4CDD-91E9-0E3B9C19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F604-D5D3-CC2F-F13D-9E8F8223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3F130-EDD9-09E7-F1E0-100CAB690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2EC7-104F-4244-DA25-0B73E1E10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3EE95-28BC-4715-3FB7-F7BFABD8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9969-62B4-48FF-BB11-B204DE04C3A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547A1-3A58-4A41-10AA-78662DA4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54B1C-9EEC-6E67-35E7-A4CDEB2D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AD4F-997A-4CDD-91E9-0E3B9C19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2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90D57-EBC5-224F-EFE7-617B1F24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98900-D938-6B2A-086A-996405816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CA53-F48D-5BA0-247E-11ED755CB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9969-62B4-48FF-BB11-B204DE04C3A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8C292-73A1-DE4C-0B3F-9D267A329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84658-2405-DCB9-EE65-AFB7E8900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7AD4F-997A-4CDD-91E9-0E3B9C19B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8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7532-CB05-96CC-4A4D-E615CA220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Attributing hypoxia responses of early life </a:t>
            </a:r>
            <a:r>
              <a:rPr lang="en-US" sz="4400" i="1" dirty="0"/>
              <a:t>Menidia </a:t>
            </a:r>
            <a:r>
              <a:rPr lang="en-US" sz="4400" i="1" dirty="0" err="1"/>
              <a:t>menidia</a:t>
            </a:r>
            <a:r>
              <a:rPr lang="en-US" sz="4400" dirty="0"/>
              <a:t> to energetic mechanisms with Dynamic Energy Budget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D7E9E-3264-8F45-EB15-53659AD2F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9596"/>
            <a:ext cx="9144000" cy="2002604"/>
          </a:xfrm>
        </p:spPr>
        <p:txBody>
          <a:bodyPr>
            <a:normAutofit/>
          </a:bodyPr>
          <a:lstStyle/>
          <a:p>
            <a:r>
              <a:rPr lang="en-US" dirty="0"/>
              <a:t>Results from earlier work using a correction factor derived based on desired shape of curve. This is what was used in Teresa’s dissertation.</a:t>
            </a:r>
          </a:p>
          <a:p>
            <a:endParaRPr lang="en-US" dirty="0"/>
          </a:p>
          <a:p>
            <a:r>
              <a:rPr lang="en-US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3716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43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Attributing hypoxia responses of early life Menidia menidia to energetic mechanisms with Dynamic Energy Budget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Attributing hypoxia responses of early life Menidia menidia to energetic mechanisms with Dynamic Energy Budget theory</dc:title>
  <dc:creator>Teresa G Schwemmer</dc:creator>
  <cp:lastModifiedBy>Teresa G Schwemmer</cp:lastModifiedBy>
  <cp:revision>2</cp:revision>
  <dcterms:created xsi:type="dcterms:W3CDTF">2023-12-10T19:24:36Z</dcterms:created>
  <dcterms:modified xsi:type="dcterms:W3CDTF">2023-12-12T20:37:54Z</dcterms:modified>
</cp:coreProperties>
</file>