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27432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00FF01"/>
    <a:srgbClr val="FD01FC"/>
    <a:srgbClr val="0002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19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788749"/>
            <a:ext cx="23317200" cy="1018709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368695"/>
            <a:ext cx="20574000" cy="7064585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557867"/>
            <a:ext cx="591502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557867"/>
            <a:ext cx="1740217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7294888"/>
            <a:ext cx="23660100" cy="1217167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9581715"/>
            <a:ext cx="23660100" cy="64007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57873"/>
            <a:ext cx="236601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7172962"/>
            <a:ext cx="11605020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688320"/>
            <a:ext cx="1160502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7172962"/>
            <a:ext cx="11662173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688320"/>
            <a:ext cx="11662173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213020"/>
            <a:ext cx="13887450" cy="207941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213020"/>
            <a:ext cx="13887450" cy="207941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557873"/>
            <a:ext cx="236601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789333"/>
            <a:ext cx="236601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0D9E-F495-496A-ABE1-65092D83B55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7120433"/>
            <a:ext cx="92583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3817C8-639E-28D1-2EB8-B39E6FF5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805DD95-F0C6-C34C-523F-2C4744B0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36988"/>
            <a:ext cx="13052496" cy="13052496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24D5080-997A-B7DD-9EA8-481DED4F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1857735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3817C8-639E-28D1-2EB8-B39E6FF5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24D5080-997A-B7DD-9EA8-481DED4FF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1857735"/>
            <a:ext cx="13052496" cy="13052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7AE3B-4A77-16B0-5945-76C670180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36988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2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52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7</cp:revision>
  <dcterms:created xsi:type="dcterms:W3CDTF">2023-03-20T20:41:43Z</dcterms:created>
  <dcterms:modified xsi:type="dcterms:W3CDTF">2023-03-26T19:25:07Z</dcterms:modified>
</cp:coreProperties>
</file>