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6576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0" d="100"/>
          <a:sy n="20" d="100"/>
        </p:scale>
        <p:origin x="14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4489452"/>
            <a:ext cx="31089600" cy="9550400"/>
          </a:xfrm>
        </p:spPr>
        <p:txBody>
          <a:bodyPr anchor="b"/>
          <a:lstStyle>
            <a:lvl1pPr algn="ctr"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4408152"/>
            <a:ext cx="27432000" cy="6623048"/>
          </a:xfrm>
        </p:spPr>
        <p:txBody>
          <a:bodyPr/>
          <a:lstStyle>
            <a:lvl1pPr marL="0" indent="0" algn="ctr">
              <a:buNone/>
              <a:defRPr sz="9600"/>
            </a:lvl1pPr>
            <a:lvl2pPr marL="1828800" indent="0" algn="ctr">
              <a:buNone/>
              <a:defRPr sz="8000"/>
            </a:lvl2pPr>
            <a:lvl3pPr marL="3657600" indent="0" algn="ctr">
              <a:buNone/>
              <a:defRPr sz="7200"/>
            </a:lvl3pPr>
            <a:lvl4pPr marL="5486400" indent="0" algn="ctr">
              <a:buNone/>
              <a:defRPr sz="6400"/>
            </a:lvl4pPr>
            <a:lvl5pPr marL="7315200" indent="0" algn="ctr">
              <a:buNone/>
              <a:defRPr sz="6400"/>
            </a:lvl5pPr>
            <a:lvl6pPr marL="9144000" indent="0" algn="ctr">
              <a:buNone/>
              <a:defRPr sz="6400"/>
            </a:lvl6pPr>
            <a:lvl7pPr marL="10972800" indent="0" algn="ctr">
              <a:buNone/>
              <a:defRPr sz="6400"/>
            </a:lvl7pPr>
            <a:lvl8pPr marL="12801600" indent="0" algn="ctr">
              <a:buNone/>
              <a:defRPr sz="6400"/>
            </a:lvl8pPr>
            <a:lvl9pPr marL="14630400" indent="0" algn="ctr">
              <a:buNone/>
              <a:defRPr sz="6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4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2" y="1460500"/>
            <a:ext cx="7886700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2" y="1460500"/>
            <a:ext cx="23202900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06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2" y="6838958"/>
            <a:ext cx="31546800" cy="11410948"/>
          </a:xfrm>
        </p:spPr>
        <p:txBody>
          <a:bodyPr anchor="b"/>
          <a:lstStyle>
            <a:lvl1pPr>
              <a:defRPr sz="2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2" y="18357858"/>
            <a:ext cx="31546800" cy="6000748"/>
          </a:xfrm>
        </p:spPr>
        <p:txBody>
          <a:bodyPr/>
          <a:lstStyle>
            <a:lvl1pPr marL="0" indent="0">
              <a:buNone/>
              <a:defRPr sz="9600">
                <a:solidFill>
                  <a:schemeClr val="tx1"/>
                </a:solidFill>
              </a:defRPr>
            </a:lvl1pPr>
            <a:lvl2pPr marL="182880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2pPr>
            <a:lvl3pPr marL="365760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3pPr>
            <a:lvl4pPr marL="5486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73152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91440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09728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28016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463040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3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7302500"/>
            <a:ext cx="155448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2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460506"/>
            <a:ext cx="315468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8" y="6724652"/>
            <a:ext cx="15473360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8" y="10020300"/>
            <a:ext cx="1547336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2" y="6724652"/>
            <a:ext cx="15549564" cy="3295648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28800" indent="0">
              <a:buNone/>
              <a:defRPr sz="8000" b="1"/>
            </a:lvl2pPr>
            <a:lvl3pPr marL="3657600" indent="0">
              <a:buNone/>
              <a:defRPr sz="7200" b="1"/>
            </a:lvl3pPr>
            <a:lvl4pPr marL="5486400" indent="0">
              <a:buNone/>
              <a:defRPr sz="6400" b="1"/>
            </a:lvl4pPr>
            <a:lvl5pPr marL="7315200" indent="0">
              <a:buNone/>
              <a:defRPr sz="6400" b="1"/>
            </a:lvl5pPr>
            <a:lvl6pPr marL="9144000" indent="0">
              <a:buNone/>
              <a:defRPr sz="6400" b="1"/>
            </a:lvl6pPr>
            <a:lvl7pPr marL="10972800" indent="0">
              <a:buNone/>
              <a:defRPr sz="6400" b="1"/>
            </a:lvl7pPr>
            <a:lvl8pPr marL="12801600" indent="0">
              <a:buNone/>
              <a:defRPr sz="6400" b="1"/>
            </a:lvl8pPr>
            <a:lvl9pPr marL="14630400" indent="0">
              <a:buNone/>
              <a:defRPr sz="6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2" y="10020300"/>
            <a:ext cx="15549564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3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0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7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3949706"/>
            <a:ext cx="18516600" cy="19494500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4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828800"/>
            <a:ext cx="11796712" cy="6400800"/>
          </a:xfrm>
        </p:spPr>
        <p:txBody>
          <a:bodyPr anchor="b"/>
          <a:lstStyle>
            <a:lvl1pPr>
              <a:defRPr sz="1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3949706"/>
            <a:ext cx="18516600" cy="19494500"/>
          </a:xfrm>
        </p:spPr>
        <p:txBody>
          <a:bodyPr anchor="t"/>
          <a:lstStyle>
            <a:lvl1pPr marL="0" indent="0">
              <a:buNone/>
              <a:defRPr sz="12800"/>
            </a:lvl1pPr>
            <a:lvl2pPr marL="1828800" indent="0">
              <a:buNone/>
              <a:defRPr sz="11200"/>
            </a:lvl2pPr>
            <a:lvl3pPr marL="3657600" indent="0">
              <a:buNone/>
              <a:defRPr sz="9600"/>
            </a:lvl3pPr>
            <a:lvl4pPr marL="5486400" indent="0">
              <a:buNone/>
              <a:defRPr sz="8000"/>
            </a:lvl4pPr>
            <a:lvl5pPr marL="7315200" indent="0">
              <a:buNone/>
              <a:defRPr sz="8000"/>
            </a:lvl5pPr>
            <a:lvl6pPr marL="9144000" indent="0">
              <a:buNone/>
              <a:defRPr sz="8000"/>
            </a:lvl6pPr>
            <a:lvl7pPr marL="10972800" indent="0">
              <a:buNone/>
              <a:defRPr sz="8000"/>
            </a:lvl7pPr>
            <a:lvl8pPr marL="12801600" indent="0">
              <a:buNone/>
              <a:defRPr sz="8000"/>
            </a:lvl8pPr>
            <a:lvl9pPr marL="14630400" indent="0">
              <a:buNone/>
              <a:defRPr sz="8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4" y="8229600"/>
            <a:ext cx="11796712" cy="15246352"/>
          </a:xfrm>
        </p:spPr>
        <p:txBody>
          <a:bodyPr/>
          <a:lstStyle>
            <a:lvl1pPr marL="0" indent="0">
              <a:buNone/>
              <a:defRPr sz="6400"/>
            </a:lvl1pPr>
            <a:lvl2pPr marL="1828800" indent="0">
              <a:buNone/>
              <a:defRPr sz="5600"/>
            </a:lvl2pPr>
            <a:lvl3pPr marL="3657600" indent="0">
              <a:buNone/>
              <a:defRPr sz="4800"/>
            </a:lvl3pPr>
            <a:lvl4pPr marL="5486400" indent="0">
              <a:buNone/>
              <a:defRPr sz="4000"/>
            </a:lvl4pPr>
            <a:lvl5pPr marL="7315200" indent="0">
              <a:buNone/>
              <a:defRPr sz="4000"/>
            </a:lvl5pPr>
            <a:lvl6pPr marL="9144000" indent="0">
              <a:buNone/>
              <a:defRPr sz="4000"/>
            </a:lvl6pPr>
            <a:lvl7pPr marL="10972800" indent="0">
              <a:buNone/>
              <a:defRPr sz="4000"/>
            </a:lvl7pPr>
            <a:lvl8pPr marL="12801600" indent="0">
              <a:buNone/>
              <a:defRPr sz="4000"/>
            </a:lvl8pPr>
            <a:lvl9pPr marL="14630400" indent="0">
              <a:buNone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EEF8-905E-4527-9814-6D69AAC2B53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4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460506"/>
            <a:ext cx="315468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7302500"/>
            <a:ext cx="315468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7EEF8-905E-4527-9814-6D69AAC2B53A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25425406"/>
            <a:ext cx="123444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25425406"/>
            <a:ext cx="82296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E9A1-5566-4261-BBEB-745FD7A41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8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0" rtl="0" eaLnBrk="1" latinLnBrk="0" hangingPunct="1">
        <a:lnSpc>
          <a:spcPct val="90000"/>
        </a:lnSpc>
        <a:spcBef>
          <a:spcPct val="0"/>
        </a:spcBef>
        <a:buNone/>
        <a:defRPr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0" indent="-914400" algn="l" defTabSz="3657600" rtl="0" eaLnBrk="1" latinLnBrk="0" hangingPunct="1">
        <a:lnSpc>
          <a:spcPct val="90000"/>
        </a:lnSpc>
        <a:spcBef>
          <a:spcPts val="40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0" indent="-914400" algn="l" defTabSz="36576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0" algn="l" defTabSz="3657600" rtl="0" eaLnBrk="1" latinLnBrk="0" hangingPunct="1">
        <a:defRPr sz="7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1734FCF-D092-6560-D055-61F80904A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60" y="1005420"/>
            <a:ext cx="16114320" cy="12085740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9A756FF4-5716-33A0-3FE5-305B12437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080" y="1005420"/>
            <a:ext cx="16114320" cy="12085740"/>
          </a:xfrm>
          <a:prstGeom prst="rect">
            <a:avLst/>
          </a:prstGeom>
        </p:spPr>
      </p:pic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5900C0F-8E99-146C-3856-7416748B0A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60" y="13091160"/>
            <a:ext cx="16114320" cy="1208574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6D1936C5-125F-132A-F470-283E8D005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2080" y="13091160"/>
            <a:ext cx="16114320" cy="12085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2D7502-6511-3544-77BD-4AD8EA1C4184}"/>
              </a:ext>
            </a:extLst>
          </p:cNvPr>
          <p:cNvSpPr txBox="1"/>
          <p:nvPr/>
        </p:nvSpPr>
        <p:spPr>
          <a:xfrm>
            <a:off x="3825240" y="1264921"/>
            <a:ext cx="1371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95EBD-48B9-74DF-C14E-4D738BE71865}"/>
              </a:ext>
            </a:extLst>
          </p:cNvPr>
          <p:cNvSpPr txBox="1"/>
          <p:nvPr/>
        </p:nvSpPr>
        <p:spPr>
          <a:xfrm>
            <a:off x="19939560" y="1264921"/>
            <a:ext cx="1371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2E17B7-D2B9-BF9F-2D1F-926F203ACF8B}"/>
              </a:ext>
            </a:extLst>
          </p:cNvPr>
          <p:cNvSpPr txBox="1"/>
          <p:nvPr/>
        </p:nvSpPr>
        <p:spPr>
          <a:xfrm>
            <a:off x="3825240" y="13350661"/>
            <a:ext cx="1371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EA1DD-1616-651A-8472-A022BE22CC42}"/>
              </a:ext>
            </a:extLst>
          </p:cNvPr>
          <p:cNvSpPr txBox="1"/>
          <p:nvPr/>
        </p:nvSpPr>
        <p:spPr>
          <a:xfrm>
            <a:off x="20412000" y="13422608"/>
            <a:ext cx="13716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3384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Teresa G Schwemmer</dc:creator>
  <cp:lastModifiedBy>Teresa G Schwemmer</cp:lastModifiedBy>
  <cp:revision>1</cp:revision>
  <dcterms:created xsi:type="dcterms:W3CDTF">2023-03-21T18:30:30Z</dcterms:created>
  <dcterms:modified xsi:type="dcterms:W3CDTF">2023-03-21T18:57:17Z</dcterms:modified>
</cp:coreProperties>
</file>