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0" d="100"/>
          <a:sy n="20" d="100"/>
        </p:scale>
        <p:origin x="14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4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0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3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2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3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0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7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4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4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7EEF8-905E-4527-9814-6D69AAC2B53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8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1734FCF-D092-6560-D055-61F80904A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60" y="1005420"/>
            <a:ext cx="16114320" cy="1208574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A756FF4-5716-33A0-3FE5-305B12437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080" y="1005420"/>
            <a:ext cx="16114320" cy="12085740"/>
          </a:xfrm>
          <a:prstGeom prst="rect">
            <a:avLst/>
          </a:prstGeom>
        </p:spPr>
      </p:pic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5900C0F-8E99-146C-3856-7416748B0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60" y="13091160"/>
            <a:ext cx="16114320" cy="1208574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6D1936C5-125F-132A-F470-283E8D005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080" y="13091160"/>
            <a:ext cx="16114320" cy="12085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2D7502-6511-3544-77BD-4AD8EA1C4184}"/>
              </a:ext>
            </a:extLst>
          </p:cNvPr>
          <p:cNvSpPr txBox="1"/>
          <p:nvPr/>
        </p:nvSpPr>
        <p:spPr>
          <a:xfrm>
            <a:off x="3825240" y="1264921"/>
            <a:ext cx="1371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95EBD-48B9-74DF-C14E-4D738BE71865}"/>
              </a:ext>
            </a:extLst>
          </p:cNvPr>
          <p:cNvSpPr txBox="1"/>
          <p:nvPr/>
        </p:nvSpPr>
        <p:spPr>
          <a:xfrm>
            <a:off x="19939560" y="1264921"/>
            <a:ext cx="1371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2E17B7-D2B9-BF9F-2D1F-926F203ACF8B}"/>
              </a:ext>
            </a:extLst>
          </p:cNvPr>
          <p:cNvSpPr txBox="1"/>
          <p:nvPr/>
        </p:nvSpPr>
        <p:spPr>
          <a:xfrm>
            <a:off x="3825240" y="13350661"/>
            <a:ext cx="1371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EA1DD-1616-651A-8472-A022BE22CC42}"/>
              </a:ext>
            </a:extLst>
          </p:cNvPr>
          <p:cNvSpPr txBox="1"/>
          <p:nvPr/>
        </p:nvSpPr>
        <p:spPr>
          <a:xfrm>
            <a:off x="20412000" y="13422608"/>
            <a:ext cx="1371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3384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G Schwemmer</dc:creator>
  <cp:lastModifiedBy>Teresa G Schwemmer</cp:lastModifiedBy>
  <cp:revision>1</cp:revision>
  <dcterms:created xsi:type="dcterms:W3CDTF">2023-03-21T18:30:30Z</dcterms:created>
  <dcterms:modified xsi:type="dcterms:W3CDTF">2023-03-21T23:03:28Z</dcterms:modified>
</cp:coreProperties>
</file>