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12064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1FC"/>
    <a:srgbClr val="0002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6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5985936"/>
            <a:ext cx="43525440" cy="12733867"/>
          </a:xfrm>
        </p:spPr>
        <p:txBody>
          <a:bodyPr anchor="b"/>
          <a:lstStyle>
            <a:lvl1pPr algn="ctr">
              <a:defRPr sz="3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9210869"/>
            <a:ext cx="38404800" cy="8830731"/>
          </a:xfrm>
        </p:spPr>
        <p:txBody>
          <a:bodyPr/>
          <a:lstStyle>
            <a:lvl1pPr marL="0" indent="0" algn="ctr">
              <a:buNone/>
              <a:defRPr sz="12800"/>
            </a:lvl1pPr>
            <a:lvl2pPr marL="2438385" indent="0" algn="ctr">
              <a:buNone/>
              <a:defRPr sz="10667"/>
            </a:lvl2pPr>
            <a:lvl3pPr marL="4876770" indent="0" algn="ctr">
              <a:buNone/>
              <a:defRPr sz="9600"/>
            </a:lvl3pPr>
            <a:lvl4pPr marL="7315154" indent="0" algn="ctr">
              <a:buNone/>
              <a:defRPr sz="8533"/>
            </a:lvl4pPr>
            <a:lvl5pPr marL="9753539" indent="0" algn="ctr">
              <a:buNone/>
              <a:defRPr sz="8533"/>
            </a:lvl5pPr>
            <a:lvl6pPr marL="12191924" indent="0" algn="ctr">
              <a:buNone/>
              <a:defRPr sz="8533"/>
            </a:lvl6pPr>
            <a:lvl7pPr marL="14630309" indent="0" algn="ctr">
              <a:buNone/>
              <a:defRPr sz="8533"/>
            </a:lvl7pPr>
            <a:lvl8pPr marL="17068693" indent="0" algn="ctr">
              <a:buNone/>
              <a:defRPr sz="8533"/>
            </a:lvl8pPr>
            <a:lvl9pPr marL="19507078" indent="0" algn="ctr">
              <a:buNone/>
              <a:defRPr sz="8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1947334"/>
            <a:ext cx="1104138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47334"/>
            <a:ext cx="3248406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118611"/>
            <a:ext cx="44165520" cy="15214597"/>
          </a:xfrm>
        </p:spPr>
        <p:txBody>
          <a:bodyPr anchor="b"/>
          <a:lstStyle>
            <a:lvl1pPr>
              <a:defRPr sz="3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4477144"/>
            <a:ext cx="44165520" cy="8000997"/>
          </a:xfrm>
        </p:spPr>
        <p:txBody>
          <a:bodyPr/>
          <a:lstStyle>
            <a:lvl1pPr marL="0" indent="0">
              <a:buNone/>
              <a:defRPr sz="12800">
                <a:solidFill>
                  <a:schemeClr val="tx1"/>
                </a:solidFill>
              </a:defRPr>
            </a:lvl1pPr>
            <a:lvl2pPr marL="2438385" indent="0">
              <a:buNone/>
              <a:defRPr sz="10667">
                <a:solidFill>
                  <a:schemeClr val="tx1">
                    <a:tint val="75000"/>
                  </a:schemeClr>
                </a:solidFill>
              </a:defRPr>
            </a:lvl2pPr>
            <a:lvl3pPr marL="487677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3pPr>
            <a:lvl4pPr marL="731515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4pPr>
            <a:lvl5pPr marL="975353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5pPr>
            <a:lvl6pPr marL="12191924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6pPr>
            <a:lvl7pPr marL="14630309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7pPr>
            <a:lvl8pPr marL="17068693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8pPr>
            <a:lvl9pPr marL="19507078" indent="0">
              <a:buNone/>
              <a:defRPr sz="8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9736667"/>
            <a:ext cx="217627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9736667"/>
            <a:ext cx="2176272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947342"/>
            <a:ext cx="4416552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8966203"/>
            <a:ext cx="21662704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3360400"/>
            <a:ext cx="2166270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8966203"/>
            <a:ext cx="21769390" cy="4394197"/>
          </a:xfrm>
        </p:spPr>
        <p:txBody>
          <a:bodyPr anchor="b"/>
          <a:lstStyle>
            <a:lvl1pPr marL="0" indent="0">
              <a:buNone/>
              <a:defRPr sz="12800" b="1"/>
            </a:lvl1pPr>
            <a:lvl2pPr marL="2438385" indent="0">
              <a:buNone/>
              <a:defRPr sz="10667" b="1"/>
            </a:lvl2pPr>
            <a:lvl3pPr marL="4876770" indent="0">
              <a:buNone/>
              <a:defRPr sz="9600" b="1"/>
            </a:lvl3pPr>
            <a:lvl4pPr marL="7315154" indent="0">
              <a:buNone/>
              <a:defRPr sz="8533" b="1"/>
            </a:lvl4pPr>
            <a:lvl5pPr marL="9753539" indent="0">
              <a:buNone/>
              <a:defRPr sz="8533" b="1"/>
            </a:lvl5pPr>
            <a:lvl6pPr marL="12191924" indent="0">
              <a:buNone/>
              <a:defRPr sz="8533" b="1"/>
            </a:lvl6pPr>
            <a:lvl7pPr marL="14630309" indent="0">
              <a:buNone/>
              <a:defRPr sz="8533" b="1"/>
            </a:lvl7pPr>
            <a:lvl8pPr marL="17068693" indent="0">
              <a:buNone/>
              <a:defRPr sz="8533" b="1"/>
            </a:lvl8pPr>
            <a:lvl9pPr marL="19507078" indent="0">
              <a:buNone/>
              <a:defRPr sz="8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3360400"/>
            <a:ext cx="2176939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7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4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266275"/>
            <a:ext cx="25923240" cy="25992667"/>
          </a:xfrm>
        </p:spPr>
        <p:txBody>
          <a:bodyPr/>
          <a:lstStyle>
            <a:lvl1pPr>
              <a:defRPr sz="17067"/>
            </a:lvl1pPr>
            <a:lvl2pPr>
              <a:defRPr sz="14933"/>
            </a:lvl2pPr>
            <a:lvl3pPr>
              <a:defRPr sz="12800"/>
            </a:lvl3pPr>
            <a:lvl4pPr>
              <a:defRPr sz="10667"/>
            </a:lvl4pPr>
            <a:lvl5pPr>
              <a:defRPr sz="10667"/>
            </a:lvl5pPr>
            <a:lvl6pPr>
              <a:defRPr sz="10667"/>
            </a:lvl6pPr>
            <a:lvl7pPr>
              <a:defRPr sz="10667"/>
            </a:lvl7pPr>
            <a:lvl8pPr>
              <a:defRPr sz="10667"/>
            </a:lvl8pPr>
            <a:lvl9pPr>
              <a:defRPr sz="10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8400"/>
            <a:ext cx="16515397" cy="8534400"/>
          </a:xfrm>
        </p:spPr>
        <p:txBody>
          <a:bodyPr anchor="b"/>
          <a:lstStyle>
            <a:lvl1pPr>
              <a:defRPr sz="17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266275"/>
            <a:ext cx="25923240" cy="25992667"/>
          </a:xfrm>
        </p:spPr>
        <p:txBody>
          <a:bodyPr anchor="t"/>
          <a:lstStyle>
            <a:lvl1pPr marL="0" indent="0">
              <a:buNone/>
              <a:defRPr sz="17067"/>
            </a:lvl1pPr>
            <a:lvl2pPr marL="2438385" indent="0">
              <a:buNone/>
              <a:defRPr sz="14933"/>
            </a:lvl2pPr>
            <a:lvl3pPr marL="4876770" indent="0">
              <a:buNone/>
              <a:defRPr sz="12800"/>
            </a:lvl3pPr>
            <a:lvl4pPr marL="7315154" indent="0">
              <a:buNone/>
              <a:defRPr sz="10667"/>
            </a:lvl4pPr>
            <a:lvl5pPr marL="9753539" indent="0">
              <a:buNone/>
              <a:defRPr sz="10667"/>
            </a:lvl5pPr>
            <a:lvl6pPr marL="12191924" indent="0">
              <a:buNone/>
              <a:defRPr sz="10667"/>
            </a:lvl6pPr>
            <a:lvl7pPr marL="14630309" indent="0">
              <a:buNone/>
              <a:defRPr sz="10667"/>
            </a:lvl7pPr>
            <a:lvl8pPr marL="17068693" indent="0">
              <a:buNone/>
              <a:defRPr sz="10667"/>
            </a:lvl8pPr>
            <a:lvl9pPr marL="19507078" indent="0">
              <a:buNone/>
              <a:defRPr sz="10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0972800"/>
            <a:ext cx="16515397" cy="20328469"/>
          </a:xfrm>
        </p:spPr>
        <p:txBody>
          <a:bodyPr/>
          <a:lstStyle>
            <a:lvl1pPr marL="0" indent="0">
              <a:buNone/>
              <a:defRPr sz="8533"/>
            </a:lvl1pPr>
            <a:lvl2pPr marL="2438385" indent="0">
              <a:buNone/>
              <a:defRPr sz="7467"/>
            </a:lvl2pPr>
            <a:lvl3pPr marL="4876770" indent="0">
              <a:buNone/>
              <a:defRPr sz="6400"/>
            </a:lvl3pPr>
            <a:lvl4pPr marL="7315154" indent="0">
              <a:buNone/>
              <a:defRPr sz="5333"/>
            </a:lvl4pPr>
            <a:lvl5pPr marL="9753539" indent="0">
              <a:buNone/>
              <a:defRPr sz="5333"/>
            </a:lvl5pPr>
            <a:lvl6pPr marL="12191924" indent="0">
              <a:buNone/>
              <a:defRPr sz="5333"/>
            </a:lvl6pPr>
            <a:lvl7pPr marL="14630309" indent="0">
              <a:buNone/>
              <a:defRPr sz="5333"/>
            </a:lvl7pPr>
            <a:lvl8pPr marL="17068693" indent="0">
              <a:buNone/>
              <a:defRPr sz="5333"/>
            </a:lvl8pPr>
            <a:lvl9pPr marL="19507078" indent="0">
              <a:buNone/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947342"/>
            <a:ext cx="4416552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9736667"/>
            <a:ext cx="4416552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0D9E-F495-496A-ABE1-65092D83B55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3900542"/>
            <a:ext cx="1728216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900542"/>
            <a:ext cx="1152144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770" rtl="0" eaLnBrk="1" latinLnBrk="0" hangingPunct="1">
        <a:lnSpc>
          <a:spcPct val="90000"/>
        </a:lnSpc>
        <a:spcBef>
          <a:spcPct val="0"/>
        </a:spcBef>
        <a:buNone/>
        <a:defRPr sz="23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92" indent="-1219192" algn="l" defTabSz="4876770" rtl="0" eaLnBrk="1" latinLnBrk="0" hangingPunct="1">
        <a:lnSpc>
          <a:spcPct val="90000"/>
        </a:lnSpc>
        <a:spcBef>
          <a:spcPts val="5333"/>
        </a:spcBef>
        <a:buFont typeface="Arial" panose="020B0604020202020204" pitchFamily="34" charset="0"/>
        <a:buChar char="•"/>
        <a:defRPr sz="14933" kern="1200">
          <a:solidFill>
            <a:schemeClr val="tx1"/>
          </a:solidFill>
          <a:latin typeface="+mn-lt"/>
          <a:ea typeface="+mn-ea"/>
          <a:cs typeface="+mn-cs"/>
        </a:defRPr>
      </a:lvl1pPr>
      <a:lvl2pPr marL="365757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962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10667" kern="1200">
          <a:solidFill>
            <a:schemeClr val="tx1"/>
          </a:solidFill>
          <a:latin typeface="+mn-lt"/>
          <a:ea typeface="+mn-ea"/>
          <a:cs typeface="+mn-cs"/>
        </a:defRPr>
      </a:lvl3pPr>
      <a:lvl4pPr marL="8534347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73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341111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501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886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26270" indent="-1219192" algn="l" defTabSz="487677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38385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876770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75353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924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630309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693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507078" algn="l" defTabSz="4876770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0AF40EE0-7E49-343B-D5D2-2B536F136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" y="285721"/>
            <a:ext cx="11906400" cy="11906400"/>
          </a:xfrm>
          <a:prstGeom prst="rect">
            <a:avLst/>
          </a:prstGeom>
        </p:spPr>
      </p:pic>
      <p:pic>
        <p:nvPicPr>
          <p:cNvPr id="25" name="Picture 24" descr="Diagram, histogram&#10;&#10;Description automatically generated">
            <a:extLst>
              <a:ext uri="{FF2B5EF4-FFF2-40B4-BE49-F238E27FC236}">
                <a16:creationId xmlns:a16="http://schemas.microsoft.com/office/drawing/2014/main" id="{6A728DE0-33DA-B1B8-40F0-45CE5580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40" y="285721"/>
            <a:ext cx="11906400" cy="11906400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51AC2602-8281-ADFD-86B0-2A463FE13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841" y="285721"/>
            <a:ext cx="11906400" cy="11906400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4580E8A5-1E92-49C5-FCD0-CD1C426F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" y="12192120"/>
            <a:ext cx="11906400" cy="11906400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860C6ECF-3D0C-B6D0-66AB-722D5B421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40" y="12192120"/>
            <a:ext cx="11906400" cy="11906400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809E363D-9E38-0742-C5D0-CC79BEF4F8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841" y="12192120"/>
            <a:ext cx="11906400" cy="1190640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7281506C-B5D8-0432-4D8D-54C14C64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1" y="24098521"/>
            <a:ext cx="11906400" cy="11906400"/>
          </a:xfrm>
          <a:prstGeom prst="rect">
            <a:avLst/>
          </a:prstGeom>
        </p:spPr>
      </p:pic>
      <p:pic>
        <p:nvPicPr>
          <p:cNvPr id="37" name="Picture 36" descr="Chart, histogram&#10;&#10;Description automatically generated">
            <a:extLst>
              <a:ext uri="{FF2B5EF4-FFF2-40B4-BE49-F238E27FC236}">
                <a16:creationId xmlns:a16="http://schemas.microsoft.com/office/drawing/2014/main" id="{9736669B-3EF1-3856-5B11-9FF85686E0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40" y="24098521"/>
            <a:ext cx="11906400" cy="11906400"/>
          </a:xfrm>
          <a:prstGeom prst="rect">
            <a:avLst/>
          </a:prstGeom>
        </p:spPr>
      </p:pic>
      <p:pic>
        <p:nvPicPr>
          <p:cNvPr id="39" name="Picture 38" descr="Chart, histogram&#10;&#10;Description automatically generated">
            <a:extLst>
              <a:ext uri="{FF2B5EF4-FFF2-40B4-BE49-F238E27FC236}">
                <a16:creationId xmlns:a16="http://schemas.microsoft.com/office/drawing/2014/main" id="{16FFBBD0-909D-2D3F-0EE5-9C7488973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841" y="24471481"/>
            <a:ext cx="11906400" cy="11906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2804161" y="405826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5803041" y="405826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27557041" y="405826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4E3A0F-EC07-6173-16DD-D90ACFA5E05F}"/>
              </a:ext>
            </a:extLst>
          </p:cNvPr>
          <p:cNvSpPr txBox="1"/>
          <p:nvPr/>
        </p:nvSpPr>
        <p:spPr>
          <a:xfrm>
            <a:off x="2804161" y="12597828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5416F0-642E-97BB-9EA3-3C021A232168}"/>
              </a:ext>
            </a:extLst>
          </p:cNvPr>
          <p:cNvSpPr txBox="1"/>
          <p:nvPr/>
        </p:nvSpPr>
        <p:spPr>
          <a:xfrm>
            <a:off x="15803041" y="12316066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E199FE-10B4-5AA9-59BD-8E4A18511E9C}"/>
              </a:ext>
            </a:extLst>
          </p:cNvPr>
          <p:cNvSpPr txBox="1"/>
          <p:nvPr/>
        </p:nvSpPr>
        <p:spPr>
          <a:xfrm>
            <a:off x="27709441" y="12601666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96C6C-967B-1B4C-2D51-DD46B1B9D132}"/>
              </a:ext>
            </a:extLst>
          </p:cNvPr>
          <p:cNvSpPr txBox="1"/>
          <p:nvPr/>
        </p:nvSpPr>
        <p:spPr>
          <a:xfrm>
            <a:off x="2804161" y="24380043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66B286-6469-8433-C801-E43F7D03DD23}"/>
              </a:ext>
            </a:extLst>
          </p:cNvPr>
          <p:cNvSpPr txBox="1"/>
          <p:nvPr/>
        </p:nvSpPr>
        <p:spPr>
          <a:xfrm>
            <a:off x="15803041" y="24343938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90C03B-11B2-629D-A153-DB957C04F37E}"/>
              </a:ext>
            </a:extLst>
          </p:cNvPr>
          <p:cNvSpPr txBox="1"/>
          <p:nvPr/>
        </p:nvSpPr>
        <p:spPr>
          <a:xfrm>
            <a:off x="27709441" y="24562923"/>
            <a:ext cx="1706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37729160" y="3063246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37729160" y="4556766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37729160" y="6050285"/>
            <a:ext cx="1478280" cy="106680"/>
          </a:xfrm>
          <a:prstGeom prst="rect">
            <a:avLst/>
          </a:prstGeom>
          <a:solidFill>
            <a:srgbClr val="FD0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39542355" y="2562589"/>
            <a:ext cx="8138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J</a:t>
            </a:r>
            <a:r>
              <a:rPr lang="en-US" sz="6000" i="1" baseline="30000" dirty="0" err="1"/>
              <a:t>a</a:t>
            </a:r>
            <a:r>
              <a:rPr lang="en-US" sz="6000" i="1" baseline="-25000" dirty="0" err="1"/>
              <a:t>Am</a:t>
            </a:r>
            <a:r>
              <a:rPr lang="en-US" sz="6000" i="1" dirty="0"/>
              <a:t> </a:t>
            </a:r>
            <a:r>
              <a:rPr lang="en-US" sz="6000" dirty="0"/>
              <a:t>= 0.333 (base model)</a:t>
            </a:r>
            <a:endParaRPr lang="en-US" sz="6000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39542357" y="4056109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J</a:t>
            </a:r>
            <a:r>
              <a:rPr lang="en-US" sz="6000" i="1" baseline="30000" dirty="0" err="1"/>
              <a:t>a</a:t>
            </a:r>
            <a:r>
              <a:rPr lang="en-US" sz="6000" i="1" baseline="-25000" dirty="0" err="1"/>
              <a:t>Am</a:t>
            </a:r>
            <a:r>
              <a:rPr lang="en-US" sz="6000" i="1" dirty="0"/>
              <a:t> </a:t>
            </a:r>
            <a:r>
              <a:rPr lang="en-US" sz="6000" dirty="0"/>
              <a:t>= 0.266</a:t>
            </a:r>
            <a:endParaRPr lang="en-US" sz="60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39542357" y="5496289"/>
            <a:ext cx="3881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J</a:t>
            </a:r>
            <a:r>
              <a:rPr lang="en-US" sz="6000" i="1" baseline="30000" dirty="0" err="1"/>
              <a:t>a</a:t>
            </a:r>
            <a:r>
              <a:rPr lang="en-US" sz="6000" i="1" baseline="-25000" dirty="0" err="1"/>
              <a:t>Am</a:t>
            </a:r>
            <a:r>
              <a:rPr lang="en-US" sz="6000" i="1" dirty="0"/>
              <a:t> </a:t>
            </a:r>
            <a:r>
              <a:rPr lang="en-US" sz="6000" dirty="0"/>
              <a:t>= 0.200</a:t>
            </a:r>
            <a:endParaRPr lang="en-US" sz="6000" i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1D6D20-6D1D-7119-67AA-ED17943A5793}"/>
              </a:ext>
            </a:extLst>
          </p:cNvPr>
          <p:cNvSpPr/>
          <p:nvPr/>
        </p:nvSpPr>
        <p:spPr>
          <a:xfrm>
            <a:off x="37717439" y="15079407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F39744-E8D7-722D-7E13-540137676881}"/>
              </a:ext>
            </a:extLst>
          </p:cNvPr>
          <p:cNvSpPr/>
          <p:nvPr/>
        </p:nvSpPr>
        <p:spPr>
          <a:xfrm>
            <a:off x="37717439" y="16572927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77A6C2-99CE-709F-CB3D-B80BBF19901A}"/>
              </a:ext>
            </a:extLst>
          </p:cNvPr>
          <p:cNvSpPr/>
          <p:nvPr/>
        </p:nvSpPr>
        <p:spPr>
          <a:xfrm>
            <a:off x="37717439" y="18066446"/>
            <a:ext cx="1478280" cy="106680"/>
          </a:xfrm>
          <a:prstGeom prst="rect">
            <a:avLst/>
          </a:prstGeom>
          <a:solidFill>
            <a:srgbClr val="FD0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A601C9-761F-5FD2-8688-44BCE39D6ABD}"/>
              </a:ext>
            </a:extLst>
          </p:cNvPr>
          <p:cNvSpPr txBox="1"/>
          <p:nvPr/>
        </p:nvSpPr>
        <p:spPr>
          <a:xfrm>
            <a:off x="39530633" y="14578750"/>
            <a:ext cx="8230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J</a:t>
            </a:r>
            <a:r>
              <a:rPr lang="en-US" sz="6000" i="1" baseline="30000" dirty="0" err="1"/>
              <a:t>v</a:t>
            </a:r>
            <a:r>
              <a:rPr lang="en-US" sz="6000" i="1" baseline="-25000" dirty="0" err="1"/>
              <a:t>M</a:t>
            </a:r>
            <a:r>
              <a:rPr lang="en-US" sz="6000" i="1" dirty="0"/>
              <a:t> </a:t>
            </a:r>
            <a:r>
              <a:rPr lang="en-US" sz="6000" dirty="0"/>
              <a:t>= 0.0214 (base model)</a:t>
            </a:r>
            <a:endParaRPr lang="en-US" sz="60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B4B7257-BD44-0500-627F-50106DFCB568}"/>
              </a:ext>
            </a:extLst>
          </p:cNvPr>
          <p:cNvSpPr txBox="1"/>
          <p:nvPr/>
        </p:nvSpPr>
        <p:spPr>
          <a:xfrm>
            <a:off x="39530633" y="16072270"/>
            <a:ext cx="3972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J</a:t>
            </a:r>
            <a:r>
              <a:rPr lang="en-US" sz="6000" i="1" baseline="30000" dirty="0" err="1"/>
              <a:t>v</a:t>
            </a:r>
            <a:r>
              <a:rPr lang="en-US" sz="6000" i="1" baseline="-25000" dirty="0" err="1"/>
              <a:t>M</a:t>
            </a:r>
            <a:r>
              <a:rPr lang="en-US" sz="6000" i="1" dirty="0"/>
              <a:t> </a:t>
            </a:r>
            <a:r>
              <a:rPr lang="en-US" sz="6000" dirty="0"/>
              <a:t>= 0.0428</a:t>
            </a:r>
            <a:endParaRPr lang="en-US" sz="60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EFDE87-82D4-C402-8579-8AEF30F96BFA}"/>
              </a:ext>
            </a:extLst>
          </p:cNvPr>
          <p:cNvSpPr txBox="1"/>
          <p:nvPr/>
        </p:nvSpPr>
        <p:spPr>
          <a:xfrm>
            <a:off x="39530633" y="17512450"/>
            <a:ext cx="39725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J</a:t>
            </a:r>
            <a:r>
              <a:rPr lang="en-US" sz="6000" i="1" baseline="30000" dirty="0" err="1"/>
              <a:t>v</a:t>
            </a:r>
            <a:r>
              <a:rPr lang="en-US" sz="6000" i="1" baseline="-25000" dirty="0" err="1"/>
              <a:t>M</a:t>
            </a:r>
            <a:r>
              <a:rPr lang="en-US" sz="6000" i="1" dirty="0"/>
              <a:t> </a:t>
            </a:r>
            <a:r>
              <a:rPr lang="en-US" sz="6000" dirty="0"/>
              <a:t>= 0.0856</a:t>
            </a:r>
            <a:endParaRPr lang="en-US" sz="6000" i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B70C41-224A-7756-34D0-9571CA259BF5}"/>
              </a:ext>
            </a:extLst>
          </p:cNvPr>
          <p:cNvSpPr/>
          <p:nvPr/>
        </p:nvSpPr>
        <p:spPr>
          <a:xfrm>
            <a:off x="37731085" y="27272905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681926-F100-067D-8880-1779384115CE}"/>
              </a:ext>
            </a:extLst>
          </p:cNvPr>
          <p:cNvSpPr/>
          <p:nvPr/>
        </p:nvSpPr>
        <p:spPr>
          <a:xfrm>
            <a:off x="37731085" y="28766426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DC75D7-C717-2C7C-19BA-E891608A1E75}"/>
              </a:ext>
            </a:extLst>
          </p:cNvPr>
          <p:cNvSpPr/>
          <p:nvPr/>
        </p:nvSpPr>
        <p:spPr>
          <a:xfrm>
            <a:off x="37731085" y="30259946"/>
            <a:ext cx="1478280" cy="106680"/>
          </a:xfrm>
          <a:prstGeom prst="rect">
            <a:avLst/>
          </a:prstGeom>
          <a:solidFill>
            <a:srgbClr val="FD0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C689B4-4CEA-1C94-F3FD-BB9201220183}"/>
              </a:ext>
            </a:extLst>
          </p:cNvPr>
          <p:cNvSpPr txBox="1"/>
          <p:nvPr/>
        </p:nvSpPr>
        <p:spPr>
          <a:xfrm>
            <a:off x="39544280" y="26772249"/>
            <a:ext cx="11299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μ</a:t>
            </a:r>
            <a:r>
              <a:rPr lang="en-US" sz="6000" i="1" baseline="-25000" dirty="0" err="1"/>
              <a:t>emb</a:t>
            </a:r>
            <a:r>
              <a:rPr lang="en-US" sz="6000" i="1" dirty="0"/>
              <a:t> </a:t>
            </a:r>
            <a:r>
              <a:rPr lang="en-US" sz="6000" dirty="0"/>
              <a:t>= 0.06, </a:t>
            </a:r>
            <a:r>
              <a:rPr lang="en-US" sz="6000" i="1" dirty="0" err="1"/>
              <a:t>μ</a:t>
            </a:r>
            <a:r>
              <a:rPr lang="en-US" sz="6000" i="1" baseline="-25000" dirty="0" err="1"/>
              <a:t>lar</a:t>
            </a:r>
            <a:r>
              <a:rPr lang="en-US" sz="6000" i="1" dirty="0"/>
              <a:t> </a:t>
            </a:r>
            <a:r>
              <a:rPr lang="en-US" sz="6000" dirty="0"/>
              <a:t>= 0.03 (base model)</a:t>
            </a:r>
            <a:endParaRPr lang="en-US" sz="60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FCBA3A-C094-76BC-40AB-DCD3A60F03BD}"/>
              </a:ext>
            </a:extLst>
          </p:cNvPr>
          <p:cNvSpPr txBox="1"/>
          <p:nvPr/>
        </p:nvSpPr>
        <p:spPr>
          <a:xfrm>
            <a:off x="39544281" y="28265769"/>
            <a:ext cx="7042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μ</a:t>
            </a:r>
            <a:r>
              <a:rPr lang="en-US" sz="6000" i="1" baseline="-25000" dirty="0" err="1"/>
              <a:t>emb</a:t>
            </a:r>
            <a:r>
              <a:rPr lang="en-US" sz="6000" i="1" dirty="0"/>
              <a:t> </a:t>
            </a:r>
            <a:r>
              <a:rPr lang="en-US" sz="6000" dirty="0"/>
              <a:t>= 0.12, </a:t>
            </a:r>
            <a:r>
              <a:rPr lang="en-US" sz="6000" i="1" dirty="0" err="1"/>
              <a:t>μ</a:t>
            </a:r>
            <a:r>
              <a:rPr lang="en-US" sz="6000" i="1" baseline="-25000" dirty="0" err="1"/>
              <a:t>lar</a:t>
            </a:r>
            <a:r>
              <a:rPr lang="en-US" sz="6000" i="1" dirty="0"/>
              <a:t> </a:t>
            </a:r>
            <a:r>
              <a:rPr lang="en-US" sz="6000" dirty="0"/>
              <a:t>= 0.06</a:t>
            </a:r>
            <a:endParaRPr lang="en-US" sz="60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07573B-C945-B168-33AD-6CFFEADC974A}"/>
              </a:ext>
            </a:extLst>
          </p:cNvPr>
          <p:cNvSpPr txBox="1"/>
          <p:nvPr/>
        </p:nvSpPr>
        <p:spPr>
          <a:xfrm>
            <a:off x="39544281" y="29705949"/>
            <a:ext cx="7042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/>
              <a:t>μ</a:t>
            </a:r>
            <a:r>
              <a:rPr lang="en-US" sz="6000" i="1" baseline="-25000" dirty="0" err="1"/>
              <a:t>emb</a:t>
            </a:r>
            <a:r>
              <a:rPr lang="en-US" sz="6000" i="1" dirty="0"/>
              <a:t> </a:t>
            </a:r>
            <a:r>
              <a:rPr lang="en-US" sz="6000" dirty="0"/>
              <a:t>= 0.24, </a:t>
            </a:r>
            <a:r>
              <a:rPr lang="en-US" sz="6000" i="1" dirty="0" err="1"/>
              <a:t>μ</a:t>
            </a:r>
            <a:r>
              <a:rPr lang="en-US" sz="6000" i="1" baseline="-25000" dirty="0" err="1"/>
              <a:t>lar</a:t>
            </a:r>
            <a:r>
              <a:rPr lang="en-US" sz="6000" i="1" dirty="0"/>
              <a:t> </a:t>
            </a:r>
            <a:r>
              <a:rPr lang="en-US" sz="6000" dirty="0"/>
              <a:t>= 0.12</a:t>
            </a: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1989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</cp:revision>
  <dcterms:created xsi:type="dcterms:W3CDTF">2023-03-20T20:41:43Z</dcterms:created>
  <dcterms:modified xsi:type="dcterms:W3CDTF">2023-03-20T21:42:13Z</dcterms:modified>
</cp:coreProperties>
</file>