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00FF01"/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1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B3FB6A99-2AAD-54B2-1170-C040F95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569" y="1884276"/>
            <a:ext cx="13052496" cy="1305249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FFFC1D1-8220-2ACA-3A94-97237F31A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9" y="15395935"/>
            <a:ext cx="13052496" cy="1305249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B21ECB-B323-A86D-D04C-28F007A44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9" y="1884276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5</cp:revision>
  <dcterms:created xsi:type="dcterms:W3CDTF">2023-03-20T20:41:43Z</dcterms:created>
  <dcterms:modified xsi:type="dcterms:W3CDTF">2023-03-21T22:54:15Z</dcterms:modified>
</cp:coreProperties>
</file>