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27432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1"/>
    <a:srgbClr val="00FF01"/>
    <a:srgbClr val="FD01FC"/>
    <a:srgbClr val="0002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44" autoAdjust="0"/>
  </p:normalViewPr>
  <p:slideViewPr>
    <p:cSldViewPr snapToGrid="0">
      <p:cViewPr varScale="1">
        <p:scale>
          <a:sx n="18" d="100"/>
          <a:sy n="18" d="100"/>
        </p:scale>
        <p:origin x="227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1-2AD2-443F-A9FD-C07CFE37250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2788" y="1143000"/>
            <a:ext cx="2892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45EA1-0C15-4AED-B759-7798B43A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 dirty="0" err="1"/>
              <a:t>yVA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5EA1-0C15-4AED-B759-7798B43AA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hypoxia predicted but yes hypoxia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5EA1-0C15-4AED-B759-7798B43AA3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788749"/>
            <a:ext cx="23317200" cy="1018709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368695"/>
            <a:ext cx="20574000" cy="7064585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557867"/>
            <a:ext cx="591502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557867"/>
            <a:ext cx="1740217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7294888"/>
            <a:ext cx="23660100" cy="1217167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9581715"/>
            <a:ext cx="23660100" cy="64007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57873"/>
            <a:ext cx="236601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7172962"/>
            <a:ext cx="11605020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688320"/>
            <a:ext cx="11605020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7172962"/>
            <a:ext cx="11662173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688320"/>
            <a:ext cx="11662173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4213020"/>
            <a:ext cx="13887450" cy="207941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4213020"/>
            <a:ext cx="13887450" cy="207941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557873"/>
            <a:ext cx="236601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789333"/>
            <a:ext cx="236601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0D9E-F495-496A-ABE1-65092D83B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7120433"/>
            <a:ext cx="92583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3817C8-639E-28D1-2EB8-B39E6FF5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857735"/>
            <a:ext cx="13052496" cy="1305249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805DD95-F0C6-C34C-523F-2C4744B0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5336988"/>
            <a:ext cx="13052496" cy="13052496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24D5080-997A-B7DD-9EA8-481DED4FF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1857735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3817C8-639E-28D1-2EB8-B39E6FF5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857735"/>
            <a:ext cx="13052496" cy="13052496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24D5080-997A-B7DD-9EA8-481DED4FF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1857735"/>
            <a:ext cx="13052496" cy="13052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07AE3B-4A77-16B0-5945-76C670180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5336988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F57AA28-A27E-2604-90FF-3FB577DB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907878"/>
            <a:ext cx="13052496" cy="1305249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99D52DF-B3AB-15A6-19CB-5B4EA0191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2121257"/>
            <a:ext cx="13052496" cy="1305249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540A382-6AAF-BC43-C9C0-C3ABFCF26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5387132"/>
            <a:ext cx="13052496" cy="130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8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F3E929F-C5AE-DF84-DACD-933928A8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2121257"/>
            <a:ext cx="13052496" cy="13052496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4E4DC1-07BC-C463-537D-517A0A665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669" y="2227947"/>
            <a:ext cx="13052496" cy="1305249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EA14EC6-CF76-2595-010F-5079E28B9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5280443"/>
            <a:ext cx="13052496" cy="130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8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A421951E-D3ED-B9CF-C12F-C0E50C3A9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/>
          <a:stretch/>
        </p:blipFill>
        <p:spPr>
          <a:xfrm>
            <a:off x="0" y="15569329"/>
            <a:ext cx="25356845" cy="1305249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8525992-41C0-107E-5CBB-39891D731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2187284"/>
            <a:ext cx="13052496" cy="1305249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ED9837-D1BC-505D-2348-3FC7A3C31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857735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43325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534343" y="16045169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594051" y="17901014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594051" y="19150694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594051" y="20400374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407246" y="17588643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407250" y="1883291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407250" y="2007980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594051" y="21650056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404292" y="21327723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141</Words>
  <Application>Microsoft Office PowerPoint</Application>
  <PresentationFormat>Custom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10</cp:revision>
  <dcterms:created xsi:type="dcterms:W3CDTF">2023-03-20T20:41:43Z</dcterms:created>
  <dcterms:modified xsi:type="dcterms:W3CDTF">2023-04-24T15:49:57Z</dcterms:modified>
</cp:coreProperties>
</file>