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8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248D-EAB6-4673-85AD-343EE044F9F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EE32-210C-4C99-A9EA-60E4FBC8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74FF33-4E44-47E0-D3C0-0F37C0513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"/>
          <a:stretch/>
        </p:blipFill>
        <p:spPr>
          <a:xfrm>
            <a:off x="323849" y="1160860"/>
            <a:ext cx="4520898" cy="4516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F23BCA-1951-9E02-F849-118D644E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49" y="1140856"/>
            <a:ext cx="4520899" cy="4526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CA18E4-FED4-7070-6BF0-CEE889C71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44"/>
          <a:stretch/>
        </p:blipFill>
        <p:spPr>
          <a:xfrm>
            <a:off x="8909370" y="1150858"/>
            <a:ext cx="4510600" cy="45162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4AFC42-AC3F-24D0-6563-8F4F3CBD7094}"/>
              </a:ext>
            </a:extLst>
          </p:cNvPr>
          <p:cNvSpPr/>
          <p:nvPr/>
        </p:nvSpPr>
        <p:spPr>
          <a:xfrm>
            <a:off x="2343150" y="5200650"/>
            <a:ext cx="11620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681BC-DA38-5151-BE8D-8622437390A8}"/>
              </a:ext>
            </a:extLst>
          </p:cNvPr>
          <p:cNvSpPr/>
          <p:nvPr/>
        </p:nvSpPr>
        <p:spPr>
          <a:xfrm>
            <a:off x="10902954" y="5200650"/>
            <a:ext cx="11620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05184-66A3-ADB2-AD09-B7739C9760BC}"/>
              </a:ext>
            </a:extLst>
          </p:cNvPr>
          <p:cNvSpPr txBox="1"/>
          <p:nvPr/>
        </p:nvSpPr>
        <p:spPr>
          <a:xfrm>
            <a:off x="1381125" y="2000250"/>
            <a:ext cx="28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86A53-A227-05F5-8DA5-8F569FE5E34A}"/>
              </a:ext>
            </a:extLst>
          </p:cNvPr>
          <p:cNvSpPr txBox="1"/>
          <p:nvPr/>
        </p:nvSpPr>
        <p:spPr>
          <a:xfrm>
            <a:off x="5685685" y="1998645"/>
            <a:ext cx="28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88517-DBFA-3773-E074-C8778DAAA70C}"/>
              </a:ext>
            </a:extLst>
          </p:cNvPr>
          <p:cNvSpPr txBox="1"/>
          <p:nvPr/>
        </p:nvSpPr>
        <p:spPr>
          <a:xfrm>
            <a:off x="9970742" y="1998645"/>
            <a:ext cx="28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7A77BD-5D8F-925F-E40B-1EBBFA5A667C}"/>
              </a:ext>
            </a:extLst>
          </p:cNvPr>
          <p:cNvCxnSpPr/>
          <p:nvPr/>
        </p:nvCxnSpPr>
        <p:spPr>
          <a:xfrm>
            <a:off x="2019300" y="2736850"/>
            <a:ext cx="0" cy="1920875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48444A-3935-565A-9867-37375CBF407A}"/>
              </a:ext>
            </a:extLst>
          </p:cNvPr>
          <p:cNvCxnSpPr>
            <a:cxnSpLocks/>
          </p:cNvCxnSpPr>
          <p:nvPr/>
        </p:nvCxnSpPr>
        <p:spPr>
          <a:xfrm>
            <a:off x="6737350" y="2574925"/>
            <a:ext cx="0" cy="2073275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0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Schwemmer</dc:creator>
  <cp:lastModifiedBy>Schwemmer, Teresa</cp:lastModifiedBy>
  <cp:revision>2</cp:revision>
  <dcterms:created xsi:type="dcterms:W3CDTF">2023-07-05T19:45:16Z</dcterms:created>
  <dcterms:modified xsi:type="dcterms:W3CDTF">2024-07-30T02:39:10Z</dcterms:modified>
</cp:coreProperties>
</file>