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544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8" d="100"/>
          <a:sy n="58" d="100"/>
        </p:scale>
        <p:origin x="120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1122363"/>
            <a:ext cx="11658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3602038"/>
            <a:ext cx="11658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248D-EAB6-4673-85AD-343EE044F9F5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EE32-210C-4C99-A9EA-60E4FBC8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5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248D-EAB6-4673-85AD-343EE044F9F5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EE32-210C-4C99-A9EA-60E4FBC8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0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7" y="365125"/>
            <a:ext cx="335184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5" y="365125"/>
            <a:ext cx="986123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248D-EAB6-4673-85AD-343EE044F9F5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EE32-210C-4C99-A9EA-60E4FBC8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0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248D-EAB6-4673-85AD-343EE044F9F5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EE32-210C-4C99-A9EA-60E4FBC8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4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09" y="1709739"/>
            <a:ext cx="134073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09" y="4589464"/>
            <a:ext cx="134073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248D-EAB6-4673-85AD-343EE044F9F5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EE32-210C-4C99-A9EA-60E4FBC8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7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1825625"/>
            <a:ext cx="66065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1825625"/>
            <a:ext cx="66065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248D-EAB6-4673-85AD-343EE044F9F5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EE32-210C-4C99-A9EA-60E4FBC8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4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365126"/>
            <a:ext cx="134073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1681163"/>
            <a:ext cx="6576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2505075"/>
            <a:ext cx="657617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5" y="1681163"/>
            <a:ext cx="66085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5" y="2505075"/>
            <a:ext cx="66085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248D-EAB6-4673-85AD-343EE044F9F5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EE32-210C-4C99-A9EA-60E4FBC8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3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248D-EAB6-4673-85AD-343EE044F9F5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EE32-210C-4C99-A9EA-60E4FBC8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1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248D-EAB6-4673-85AD-343EE044F9F5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EE32-210C-4C99-A9EA-60E4FBC8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4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57200"/>
            <a:ext cx="501360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987426"/>
            <a:ext cx="786955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057400"/>
            <a:ext cx="501360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248D-EAB6-4673-85AD-343EE044F9F5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EE32-210C-4C99-A9EA-60E4FBC8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8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57200"/>
            <a:ext cx="501360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987426"/>
            <a:ext cx="786955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057400"/>
            <a:ext cx="501360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248D-EAB6-4673-85AD-343EE044F9F5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EE32-210C-4C99-A9EA-60E4FBC8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5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365126"/>
            <a:ext cx="134073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1825625"/>
            <a:ext cx="134073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6356351"/>
            <a:ext cx="3497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4248D-EAB6-4673-85AD-343EE044F9F5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6356351"/>
            <a:ext cx="524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6356351"/>
            <a:ext cx="3497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AEE32-210C-4C99-A9EA-60E4FBC8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1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E74FF33-4E44-47E0-D3C0-0F37C0513E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"/>
          <a:stretch/>
        </p:blipFill>
        <p:spPr>
          <a:xfrm>
            <a:off x="323849" y="1160860"/>
            <a:ext cx="4520898" cy="45162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F23BCA-1951-9E02-F849-118D644E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449" y="1140856"/>
            <a:ext cx="4520899" cy="45262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DCA18E4-FED4-7070-6BF0-CEE889C714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244"/>
          <a:stretch/>
        </p:blipFill>
        <p:spPr>
          <a:xfrm>
            <a:off x="8909370" y="1150858"/>
            <a:ext cx="4510600" cy="451627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64AFC42-AC3F-24D0-6563-8F4F3CBD7094}"/>
              </a:ext>
            </a:extLst>
          </p:cNvPr>
          <p:cNvSpPr/>
          <p:nvPr/>
        </p:nvSpPr>
        <p:spPr>
          <a:xfrm>
            <a:off x="2343150" y="5200650"/>
            <a:ext cx="1162050" cy="24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8681BC-DA38-5151-BE8D-8622437390A8}"/>
              </a:ext>
            </a:extLst>
          </p:cNvPr>
          <p:cNvSpPr/>
          <p:nvPr/>
        </p:nvSpPr>
        <p:spPr>
          <a:xfrm>
            <a:off x="10902954" y="5200650"/>
            <a:ext cx="1162050" cy="24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505184-66A3-ADB2-AD09-B7739C9760BC}"/>
              </a:ext>
            </a:extLst>
          </p:cNvPr>
          <p:cNvSpPr txBox="1"/>
          <p:nvPr/>
        </p:nvSpPr>
        <p:spPr>
          <a:xfrm>
            <a:off x="1381125" y="2000250"/>
            <a:ext cx="285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186A53-A227-05F5-8DA5-8F569FE5E34A}"/>
              </a:ext>
            </a:extLst>
          </p:cNvPr>
          <p:cNvSpPr txBox="1"/>
          <p:nvPr/>
        </p:nvSpPr>
        <p:spPr>
          <a:xfrm>
            <a:off x="5685685" y="1998645"/>
            <a:ext cx="285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F88517-DBFA-3773-E074-C8778DAAA70C}"/>
              </a:ext>
            </a:extLst>
          </p:cNvPr>
          <p:cNvSpPr txBox="1"/>
          <p:nvPr/>
        </p:nvSpPr>
        <p:spPr>
          <a:xfrm>
            <a:off x="9970742" y="1998645"/>
            <a:ext cx="285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18604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Teresa Schwemmer</dc:creator>
  <cp:lastModifiedBy>Teresa Schwemmer</cp:lastModifiedBy>
  <cp:revision>1</cp:revision>
  <dcterms:created xsi:type="dcterms:W3CDTF">2023-07-05T19:45:16Z</dcterms:created>
  <dcterms:modified xsi:type="dcterms:W3CDTF">2023-07-05T21:13:31Z</dcterms:modified>
</cp:coreProperties>
</file>