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34" d="100"/>
          <a:sy n="34" d="100"/>
        </p:scale>
        <p:origin x="8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693671"/>
            <a:ext cx="20574000" cy="5730240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8644891"/>
            <a:ext cx="20574000" cy="3973829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876300"/>
            <a:ext cx="591502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876300"/>
            <a:ext cx="17402175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4103372"/>
            <a:ext cx="23660100" cy="6846569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11014712"/>
            <a:ext cx="23660100" cy="3600449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381500"/>
            <a:ext cx="11658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381500"/>
            <a:ext cx="11658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876301"/>
            <a:ext cx="236601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4034791"/>
            <a:ext cx="11605021" cy="197738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6012180"/>
            <a:ext cx="1160502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4034791"/>
            <a:ext cx="11662173" cy="197738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6012180"/>
            <a:ext cx="11662173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7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097280"/>
            <a:ext cx="8847533" cy="3840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369821"/>
            <a:ext cx="13887450" cy="11696700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937760"/>
            <a:ext cx="8847533" cy="9147811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097280"/>
            <a:ext cx="8847533" cy="3840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369821"/>
            <a:ext cx="13887450" cy="11696700"/>
          </a:xfrm>
        </p:spPr>
        <p:txBody>
          <a:bodyPr anchor="t"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937760"/>
            <a:ext cx="8847533" cy="9147811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876301"/>
            <a:ext cx="236601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381500"/>
            <a:ext cx="236601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5255241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5255241"/>
            <a:ext cx="92583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5255241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20574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F0354FBE-4DBF-CA23-A17B-5C1440FA5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3120390"/>
            <a:ext cx="25546050" cy="102184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2058EB-38DF-1DE8-386D-A81577D0CC44}"/>
              </a:ext>
            </a:extLst>
          </p:cNvPr>
          <p:cNvSpPr txBox="1"/>
          <p:nvPr/>
        </p:nvSpPr>
        <p:spPr>
          <a:xfrm>
            <a:off x="9860280" y="5523319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9DC9F-A459-E02F-8C9E-13B3A60644B5}"/>
              </a:ext>
            </a:extLst>
          </p:cNvPr>
          <p:cNvSpPr txBox="1"/>
          <p:nvPr/>
        </p:nvSpPr>
        <p:spPr>
          <a:xfrm>
            <a:off x="10855960" y="6666319"/>
            <a:ext cx="105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6FD48B-F993-55F3-FB67-FC824697A147}"/>
              </a:ext>
            </a:extLst>
          </p:cNvPr>
          <p:cNvSpPr txBox="1"/>
          <p:nvPr/>
        </p:nvSpPr>
        <p:spPr>
          <a:xfrm>
            <a:off x="13245614" y="7295066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664C6F-5F80-DE64-6C89-8121670266DE}"/>
              </a:ext>
            </a:extLst>
          </p:cNvPr>
          <p:cNvSpPr txBox="1"/>
          <p:nvPr/>
        </p:nvSpPr>
        <p:spPr>
          <a:xfrm>
            <a:off x="16449987" y="5571602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334F18-6C8B-2786-3296-E3657FD48965}"/>
              </a:ext>
            </a:extLst>
          </p:cNvPr>
          <p:cNvSpPr txBox="1"/>
          <p:nvPr/>
        </p:nvSpPr>
        <p:spPr>
          <a:xfrm>
            <a:off x="18303862" y="6548274"/>
            <a:ext cx="817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BB436-938A-0F48-75E9-6D6811211DF4}"/>
              </a:ext>
            </a:extLst>
          </p:cNvPr>
          <p:cNvSpPr txBox="1"/>
          <p:nvPr/>
        </p:nvSpPr>
        <p:spPr>
          <a:xfrm>
            <a:off x="21023917" y="7608846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119A04-024A-551C-7138-FDB7B12B70BF}"/>
              </a:ext>
            </a:extLst>
          </p:cNvPr>
          <p:cNvSpPr txBox="1"/>
          <p:nvPr/>
        </p:nvSpPr>
        <p:spPr>
          <a:xfrm>
            <a:off x="20192469" y="8525176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A0DD6-DA94-4E60-C7CA-8530825719F2}"/>
              </a:ext>
            </a:extLst>
          </p:cNvPr>
          <p:cNvSpPr txBox="1"/>
          <p:nvPr/>
        </p:nvSpPr>
        <p:spPr>
          <a:xfrm>
            <a:off x="17808080" y="8218025"/>
            <a:ext cx="817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35B484-36CB-1349-E2DC-3E9B9CDDC987}"/>
              </a:ext>
            </a:extLst>
          </p:cNvPr>
          <p:cNvSpPr txBox="1"/>
          <p:nvPr/>
        </p:nvSpPr>
        <p:spPr>
          <a:xfrm>
            <a:off x="16804607" y="7448584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4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13</cp:revision>
  <dcterms:created xsi:type="dcterms:W3CDTF">2023-03-22T18:06:34Z</dcterms:created>
  <dcterms:modified xsi:type="dcterms:W3CDTF">2023-04-05T18:12:06Z</dcterms:modified>
</cp:coreProperties>
</file>