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6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40563D-CB32-8814-DAA9-078D7D0E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8" y="2330756"/>
            <a:ext cx="18323171" cy="2165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7ECBE-4296-4A78-64D6-E05BCB623056}"/>
              </a:ext>
            </a:extLst>
          </p:cNvPr>
          <p:cNvSpPr txBox="1"/>
          <p:nvPr/>
        </p:nvSpPr>
        <p:spPr>
          <a:xfrm>
            <a:off x="8274410" y="2565886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AC46E-DA25-6B01-CC66-496C02E84929}"/>
              </a:ext>
            </a:extLst>
          </p:cNvPr>
          <p:cNvSpPr txBox="1"/>
          <p:nvPr/>
        </p:nvSpPr>
        <p:spPr>
          <a:xfrm>
            <a:off x="2431124" y="7568078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99D4E-0B8A-B1E5-E7B5-5009DF15221B}"/>
              </a:ext>
            </a:extLst>
          </p:cNvPr>
          <p:cNvSpPr txBox="1"/>
          <p:nvPr/>
        </p:nvSpPr>
        <p:spPr>
          <a:xfrm>
            <a:off x="5025782" y="6586159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845A4-080A-DC31-3407-068CABA00F78}"/>
              </a:ext>
            </a:extLst>
          </p:cNvPr>
          <p:cNvSpPr txBox="1"/>
          <p:nvPr/>
        </p:nvSpPr>
        <p:spPr>
          <a:xfrm>
            <a:off x="11146862" y="16306139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6FE62-73E5-E121-06ED-733B9AE0CED7}"/>
              </a:ext>
            </a:extLst>
          </p:cNvPr>
          <p:cNvSpPr txBox="1"/>
          <p:nvPr/>
        </p:nvSpPr>
        <p:spPr>
          <a:xfrm>
            <a:off x="13915141" y="16329288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E9183-DE2D-C1CE-5036-4D010126F552}"/>
              </a:ext>
            </a:extLst>
          </p:cNvPr>
          <p:cNvSpPr txBox="1"/>
          <p:nvPr/>
        </p:nvSpPr>
        <p:spPr>
          <a:xfrm>
            <a:off x="17423958" y="18043432"/>
            <a:ext cx="100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9</cp:revision>
  <dcterms:created xsi:type="dcterms:W3CDTF">2023-03-22T18:06:34Z</dcterms:created>
  <dcterms:modified xsi:type="dcterms:W3CDTF">2023-04-05T21:11:30Z</dcterms:modified>
</cp:coreProperties>
</file>