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69612-EA15-4DC9-A397-74EE104F0DA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61E3A-D463-4F24-942B-804F890C1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FA68A-D778-4708-8BB4-5BE44D333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C74979-A6F8-4AA6-AEBA-7A14CFB9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50534-F98F-4E13-A086-7A591893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7C7CE-1501-4BD2-B5BA-37457FB0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FD63A-8A12-40C9-BC39-B5BE8440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BC5B1-EC13-47A0-A644-7A4EDBAD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4A9FC-F82B-401B-BB0D-F578007BB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CBAAF-CD95-4428-90C0-2C395A4C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C0BC0-A8ED-4864-AE80-587FEB2E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D3E4C-638D-4A4B-BB40-540ABAB1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2AB933-1A10-4754-ADF1-9E176C06F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083F6-4860-4D47-ADE5-6A99778D1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925A1-CACB-4F65-847B-02AF1514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F9F90-B284-4CEA-8F51-21E6A173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1B96B-8155-4FD6-B3CE-FC7FD446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8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C591-040E-48CD-AA07-80E87F94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FD588-659C-4D9E-9862-247E4486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F5DCB-F7C5-4328-A2FE-80AD566B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09BC3-131F-4206-9500-C89D423B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F8983-21EE-4529-9C8F-1CD6317A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6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E98-E03B-4D21-8F27-7A875B7E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0959D-6A9B-4636-9D3A-F87E4E86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99496-5B52-4C8C-86AD-AE16477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1B00A-5DB8-4131-AABD-7BF6CE69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85A13-8801-415E-954B-F8150C99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5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17EA2-9D1F-493C-B669-0BB1D9F3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484E-6FE9-4A00-BEB8-BF7ECEDAA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B83502-ED3B-4680-AE02-841F2860B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978195-869D-4CC2-9570-D6DA8F9F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9A6F0-7270-4BA4-8202-0D0B15DC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780B2-2844-473B-8C7F-D9E8977D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C7385-AF70-4B07-8EE3-D4B2D910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78DE6-ED3F-4FDD-B17F-DE1415EE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D3D73-C456-40DF-9A34-E75BD8B9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80238E-9083-4060-A49A-0DDC8E3B4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DE0EBE-35C5-4CAF-A9C7-67054AC98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ED33F6-B3C5-43EA-8DEB-51A66A23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25025C-3F3C-4ACE-AC20-94D87184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533118-CDB9-4A39-AEE6-D1B431B8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4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06228-3722-4AA3-BD88-2EB952EF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17EA17-3AFC-4143-8396-9721F4E3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0BA6CE-1636-4251-92A4-3E792F82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FB39E5-2189-4F0D-9D9B-6854F7FE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482323-52E3-423E-A81B-5A211061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66DF0-F75C-4E72-8D23-0CC621B8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B9FECB-A336-4A0D-996E-8268B31B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002D-51AF-4B8B-BE1B-C6ADF348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1E983-62AA-4EE2-9435-48215979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9D160-0A6B-4634-B493-AD9FC9F9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94828-93D6-4285-A561-CE218C9A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03CF-5A61-4783-985E-9D7ADEE9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CBDD8-1D83-49F2-A040-02F79E4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3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9A9C1-1511-41BE-989D-7491B7EE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A242C0-96F3-4E8F-9A2E-7ABC19C1F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E55D5-C58F-454E-8FA5-60336BCB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4BCBC-4F80-48E6-9D13-19AB8D05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50290-F683-427F-9180-0060F037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9219F-F9C5-4F2B-B3CD-7D311F7F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1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151E21-DC3F-4956-A614-5C475897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B6F57-EE42-4157-BCA9-A1691AC4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94BCD-EE01-4958-BED4-2291C2128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A33D-EB0D-4066-A816-FD019316CE6D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A666-0C45-4E0A-84C3-CB363AD1D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B6715-69F4-4404-979A-D1376B866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163E-9A1E-4A6E-86C5-6DF371F4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uladen/TrackUr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5DDF2-5DC2-448B-B82C-C630F87F2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400" dirty="0" err="1"/>
              <a:t>TrackURL</a:t>
            </a:r>
            <a:endParaRPr lang="ko-KR" altLang="en-US" sz="6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CAA767-5D93-46A1-9537-DA7B99E6A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3200" dirty="0"/>
              <a:t>(</a:t>
            </a:r>
            <a:r>
              <a:rPr lang="ko-KR" altLang="en-US" sz="3200" dirty="0"/>
              <a:t>모바일 위치추적</a:t>
            </a:r>
            <a:r>
              <a:rPr lang="en-US" altLang="ko-KR" sz="3200" dirty="0"/>
              <a:t>)</a:t>
            </a:r>
          </a:p>
          <a:p>
            <a:pPr algn="r"/>
            <a:r>
              <a:rPr lang="en-US" altLang="ko-KR" dirty="0"/>
              <a:t>1984001 </a:t>
            </a:r>
            <a:r>
              <a:rPr lang="ko-KR" altLang="en-US" dirty="0"/>
              <a:t>강민석</a:t>
            </a:r>
          </a:p>
        </p:txBody>
      </p:sp>
    </p:spTree>
    <p:extLst>
      <p:ext uri="{BB962C8B-B14F-4D97-AF65-F5344CB8AC3E}">
        <p14:creationId xmlns:p14="http://schemas.microsoft.com/office/powerpoint/2010/main" val="380175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23078E-E9FE-4167-B097-5C86375BE4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1950" cy="331004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376BF-0A06-4CB9-ABAA-6B3AB62904D9}"/>
              </a:ext>
            </a:extLst>
          </p:cNvPr>
          <p:cNvSpPr txBox="1"/>
          <p:nvPr/>
        </p:nvSpPr>
        <p:spPr>
          <a:xfrm>
            <a:off x="4834241" y="0"/>
            <a:ext cx="67394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명령어 </a:t>
            </a:r>
            <a:r>
              <a:rPr lang="en-US" altLang="ko-KR" sz="3200" dirty="0"/>
              <a:t>git clone </a:t>
            </a:r>
            <a:r>
              <a:rPr lang="en-US" altLang="ko-KR" sz="3200" dirty="0">
                <a:hlinkClick r:id="rId3"/>
              </a:rPr>
              <a:t>https://github.com/Mauladen/TrackUrl</a:t>
            </a:r>
            <a:r>
              <a:rPr lang="en-US" altLang="ko-KR" sz="3200" dirty="0"/>
              <a:t> </a:t>
            </a:r>
            <a:r>
              <a:rPr lang="ko-KR" altLang="en-US" sz="3200" dirty="0" err="1"/>
              <a:t>을써서</a:t>
            </a:r>
            <a:r>
              <a:rPr lang="ko-KR" altLang="en-US" sz="3200" dirty="0"/>
              <a:t> </a:t>
            </a:r>
            <a:r>
              <a:rPr lang="en-US" altLang="ko-KR" sz="3200" dirty="0"/>
              <a:t> </a:t>
            </a:r>
            <a:r>
              <a:rPr lang="ko-KR" altLang="en-US" sz="3200" dirty="0"/>
              <a:t>툴을 다운받는다</a:t>
            </a:r>
            <a:r>
              <a:rPr lang="en-US" altLang="ko-KR" sz="3200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D14ED4-9E6D-4C10-892B-2BE59F210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7951"/>
            <a:ext cx="4834241" cy="3310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65A9A-92CC-49DE-9D77-D17D44599773}"/>
              </a:ext>
            </a:extLst>
          </p:cNvPr>
          <p:cNvSpPr txBox="1"/>
          <p:nvPr/>
        </p:nvSpPr>
        <p:spPr>
          <a:xfrm>
            <a:off x="5018331" y="3969139"/>
            <a:ext cx="688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ls –al </a:t>
            </a:r>
            <a:r>
              <a:rPr lang="ko-KR" altLang="en-US" sz="3200" dirty="0"/>
              <a:t>을 사용하여 파일을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2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5E3C0F-1A1B-4AB3-B794-030C1F159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44444" cy="3164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4DDF6-4CD0-4D3D-99ED-9616A9B21C10}"/>
              </a:ext>
            </a:extLst>
          </p:cNvPr>
          <p:cNvSpPr txBox="1"/>
          <p:nvPr/>
        </p:nvSpPr>
        <p:spPr>
          <a:xfrm>
            <a:off x="5644444" y="169333"/>
            <a:ext cx="584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cd </a:t>
            </a:r>
            <a:r>
              <a:rPr lang="en-US" altLang="ko-KR" sz="2400" dirty="0" err="1"/>
              <a:t>TrackUrl</a:t>
            </a:r>
            <a:r>
              <a:rPr lang="en-US" altLang="ko-KR" sz="2400" dirty="0"/>
              <a:t>/ </a:t>
            </a:r>
            <a:r>
              <a:rPr lang="ko-KR" altLang="en-US" sz="2400" dirty="0"/>
              <a:t>을 사용하여 </a:t>
            </a:r>
            <a:r>
              <a:rPr lang="en-US" altLang="ko-KR" sz="2400" dirty="0" err="1"/>
              <a:t>TrackUrl</a:t>
            </a:r>
            <a:r>
              <a:rPr lang="en-US" altLang="ko-KR" sz="2400" dirty="0"/>
              <a:t> </a:t>
            </a:r>
            <a:r>
              <a:rPr lang="ko-KR" altLang="en-US" sz="2400" dirty="0"/>
              <a:t>디렉토리로 </a:t>
            </a:r>
            <a:r>
              <a:rPr lang="ko-KR" altLang="en-US" sz="2400" dirty="0" err="1"/>
              <a:t>들어간후</a:t>
            </a:r>
            <a:r>
              <a:rPr lang="ko-KR" altLang="en-US" sz="2400" dirty="0"/>
              <a:t>  </a:t>
            </a:r>
            <a:r>
              <a:rPr lang="en-US" altLang="ko-KR" sz="2400" dirty="0"/>
              <a:t>ls –al </a:t>
            </a:r>
            <a:r>
              <a:rPr lang="ko-KR" altLang="en-US" sz="2400" dirty="0"/>
              <a:t>을 사용하여 파일을 확인한다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13891D-EEA6-4E62-BB46-D15CC1B1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0182"/>
            <a:ext cx="5644444" cy="3687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AC8121-AC88-4B12-87FF-C2E6F79A0AB1}"/>
              </a:ext>
            </a:extLst>
          </p:cNvPr>
          <p:cNvSpPr txBox="1"/>
          <p:nvPr/>
        </p:nvSpPr>
        <p:spPr>
          <a:xfrm>
            <a:off x="5644444" y="2318170"/>
            <a:ext cx="5870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Chmod</a:t>
            </a:r>
            <a:r>
              <a:rPr lang="en-US" altLang="ko-KR" sz="2400" dirty="0"/>
              <a:t> 777 </a:t>
            </a:r>
            <a:r>
              <a:rPr lang="en-US" altLang="ko-KR" sz="2400" dirty="0" err="1"/>
              <a:t>TrackUrl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Sh</a:t>
            </a:r>
            <a:r>
              <a:rPr lang="en-US" altLang="ko-KR" sz="2400" dirty="0"/>
              <a:t> </a:t>
            </a:r>
            <a:r>
              <a:rPr lang="ko-KR" altLang="en-US" sz="2400" dirty="0"/>
              <a:t>를 사용하여 </a:t>
            </a:r>
            <a:r>
              <a:rPr lang="en-US" altLang="ko-KR" sz="2400" dirty="0" err="1"/>
              <a:t>TrackUrl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Sh</a:t>
            </a:r>
            <a:r>
              <a:rPr lang="ko-KR" altLang="en-US" sz="2400" dirty="0"/>
              <a:t>에 읽기</a:t>
            </a:r>
            <a:r>
              <a:rPr lang="en-US" altLang="ko-KR" sz="2400" dirty="0"/>
              <a:t>,</a:t>
            </a:r>
            <a:r>
              <a:rPr lang="ko-KR" altLang="en-US" sz="2400" dirty="0"/>
              <a:t>쓰기</a:t>
            </a:r>
            <a:r>
              <a:rPr lang="en-US" altLang="ko-KR" sz="2400" dirty="0"/>
              <a:t>,</a:t>
            </a:r>
            <a:r>
              <a:rPr lang="ko-KR" altLang="en-US" sz="2400" dirty="0"/>
              <a:t>실행 권한을 부여한다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Ls –al</a:t>
            </a:r>
            <a:r>
              <a:rPr lang="ko-KR" altLang="en-US" sz="2400" dirty="0"/>
              <a:t>을 사용하여 권한부여가 되었는지 확인한다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 = </a:t>
            </a:r>
            <a:r>
              <a:rPr lang="ko-KR" altLang="en-US" sz="2400" dirty="0"/>
              <a:t>읽기</a:t>
            </a:r>
            <a:r>
              <a:rPr lang="en-US" altLang="ko-KR" sz="2400" dirty="0"/>
              <a:t> 4</a:t>
            </a:r>
          </a:p>
          <a:p>
            <a:r>
              <a:rPr lang="en-US" altLang="ko-KR" sz="2400" dirty="0"/>
              <a:t>W = </a:t>
            </a:r>
            <a:r>
              <a:rPr lang="ko-KR" altLang="en-US" sz="2400" dirty="0"/>
              <a:t>쓰기</a:t>
            </a:r>
            <a:r>
              <a:rPr lang="en-US" altLang="ko-KR" sz="2400" dirty="0"/>
              <a:t> 2</a:t>
            </a:r>
          </a:p>
          <a:p>
            <a:r>
              <a:rPr lang="en-US" altLang="ko-KR" sz="2400" dirty="0"/>
              <a:t>X = </a:t>
            </a:r>
            <a:r>
              <a:rPr lang="ko-KR" altLang="en-US" sz="2400" dirty="0"/>
              <a:t>실행</a:t>
            </a:r>
            <a:r>
              <a:rPr lang="en-US" altLang="ko-KR" sz="2400" dirty="0"/>
              <a:t> 1</a:t>
            </a:r>
          </a:p>
          <a:p>
            <a:r>
              <a:rPr lang="en-US" altLang="ko-KR" sz="2400" dirty="0" err="1"/>
              <a:t>rw</a:t>
            </a:r>
            <a:r>
              <a:rPr lang="en-US" altLang="ko-KR" sz="2400" dirty="0"/>
              <a:t>-           r--		     r—</a:t>
            </a:r>
          </a:p>
          <a:p>
            <a:r>
              <a:rPr lang="en-US" altLang="ko-KR" sz="2400" dirty="0"/>
              <a:t>root	 </a:t>
            </a:r>
            <a:r>
              <a:rPr lang="ko-KR" altLang="en-US" sz="2400" dirty="0"/>
              <a:t>관리자 그룹</a:t>
            </a:r>
            <a:r>
              <a:rPr lang="en-US" altLang="ko-KR" sz="2400" dirty="0"/>
              <a:t>	        </a:t>
            </a:r>
            <a:r>
              <a:rPr lang="ko-KR" altLang="en-US" sz="2400" dirty="0"/>
              <a:t>일반 사용자</a:t>
            </a: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404B6-1FBD-4D6F-9A88-899F58B4680C}"/>
              </a:ext>
            </a:extLst>
          </p:cNvPr>
          <p:cNvSpPr txBox="1"/>
          <p:nvPr/>
        </p:nvSpPr>
        <p:spPr>
          <a:xfrm>
            <a:off x="5644444" y="1526566"/>
            <a:ext cx="564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cd &lt;&lt;</a:t>
            </a:r>
            <a:r>
              <a:rPr lang="ko-KR" altLang="en-US" sz="2400" dirty="0"/>
              <a:t>체인지 디렉토리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56F3F-67E0-4465-948F-F5D4F96142C6}"/>
              </a:ext>
            </a:extLst>
          </p:cNvPr>
          <p:cNvSpPr txBox="1"/>
          <p:nvPr/>
        </p:nvSpPr>
        <p:spPr>
          <a:xfrm>
            <a:off x="5644444" y="4287561"/>
            <a:ext cx="54186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『</a:t>
            </a:r>
            <a:r>
              <a:rPr lang="en-US" altLang="ko-KR" sz="2300" dirty="0" err="1"/>
              <a:t>chmod</a:t>
            </a:r>
            <a:r>
              <a:rPr lang="en-US" altLang="ko-KR" sz="2300" dirty="0"/>
              <a:t> 777 &lt;&lt; </a:t>
            </a:r>
            <a:r>
              <a:rPr lang="ko-KR" altLang="en-US" sz="2300" dirty="0"/>
              <a:t>체인지모드 </a:t>
            </a:r>
            <a:r>
              <a:rPr lang="en-US" altLang="ko-KR" sz="2300" dirty="0"/>
              <a:t>(</a:t>
            </a:r>
            <a:r>
              <a:rPr lang="ko-KR" altLang="en-US" sz="2300" dirty="0"/>
              <a:t>권한부여</a:t>
            </a:r>
            <a:r>
              <a:rPr lang="en-US" altLang="ko-KR" sz="2300" dirty="0"/>
              <a:t>)』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22298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1FDD6D-4AA6-4965-9979-B36FD8F93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8933" cy="32744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6787E1-334E-4CCF-9803-DCE247F54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458"/>
            <a:ext cx="5858933" cy="3583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C605D-1C5B-438D-9F2A-E7478A764A64}"/>
              </a:ext>
            </a:extLst>
          </p:cNvPr>
          <p:cNvSpPr txBox="1"/>
          <p:nvPr/>
        </p:nvSpPr>
        <p:spPr>
          <a:xfrm>
            <a:off x="5858933" y="0"/>
            <a:ext cx="633306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vi </a:t>
            </a:r>
            <a:r>
              <a:rPr lang="en-US" altLang="ko-KR" sz="2400" dirty="0" err="1"/>
              <a:t>TrackUrl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sh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명령어를 사용하여 </a:t>
            </a:r>
            <a:r>
              <a:rPr lang="ko-KR" altLang="en-US" sz="2400" dirty="0" err="1"/>
              <a:t>들어온후</a:t>
            </a:r>
            <a:r>
              <a:rPr lang="ko-KR" altLang="en-US" sz="2400" dirty="0"/>
              <a:t> </a:t>
            </a:r>
            <a:r>
              <a:rPr lang="en-US" altLang="ko-KR" sz="2400" dirty="0"/>
              <a:t>I </a:t>
            </a:r>
            <a:r>
              <a:rPr lang="ko-KR" altLang="en-US" sz="2400" dirty="0"/>
              <a:t>를 누르고</a:t>
            </a:r>
            <a:r>
              <a:rPr lang="en-US" altLang="ko-KR" sz="2400" dirty="0"/>
              <a:t> </a:t>
            </a:r>
            <a:r>
              <a:rPr lang="ko-KR" altLang="en-US" sz="2400" dirty="0"/>
              <a:t>편집한다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xterm</a:t>
            </a:r>
            <a:r>
              <a:rPr lang="en-US" altLang="ko-KR" sz="2400" dirty="0"/>
              <a:t> –e ./</a:t>
            </a:r>
            <a:r>
              <a:rPr lang="en-US" altLang="ko-KR" sz="2400" dirty="0" err="1"/>
              <a:t>ngrok</a:t>
            </a:r>
            <a:r>
              <a:rPr lang="en-US" altLang="ko-KR" sz="2400" dirty="0"/>
              <a:t> http 80 &amp; clear </a:t>
            </a:r>
            <a:r>
              <a:rPr lang="ko-KR" altLang="en-US" sz="2400" dirty="0"/>
              <a:t>을</a:t>
            </a:r>
            <a:endParaRPr lang="en-US" altLang="ko-KR" sz="2400" dirty="0"/>
          </a:p>
          <a:p>
            <a:r>
              <a:rPr lang="en-US" altLang="ko-KR" sz="2400" dirty="0"/>
              <a:t>gnome-terminal –e ‘./</a:t>
            </a:r>
            <a:r>
              <a:rPr lang="en-US" altLang="ko-KR" sz="2400" dirty="0" err="1"/>
              <a:t>ngrok</a:t>
            </a:r>
            <a:r>
              <a:rPr lang="en-US" altLang="ko-KR" sz="2400" dirty="0"/>
              <a:t> http 80’ </a:t>
            </a:r>
            <a:r>
              <a:rPr lang="ko-KR" altLang="en-US" sz="2400" dirty="0"/>
              <a:t>으로 </a:t>
            </a:r>
            <a:endParaRPr lang="en-US" altLang="ko-KR" sz="2400" dirty="0"/>
          </a:p>
          <a:p>
            <a:r>
              <a:rPr lang="ko-KR" altLang="en-US" sz="2400" dirty="0"/>
              <a:t>수정한다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63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57DF85-AE72-4918-9E22-7C4A72A6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57600"/>
            <a:ext cx="5870222" cy="3200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606EA8-B04C-4331-B970-850A87B1B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622879" cy="3445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32CD8-F710-41A0-B8D9-4F7E2506DE4E}"/>
              </a:ext>
            </a:extLst>
          </p:cNvPr>
          <p:cNvSpPr txBox="1"/>
          <p:nvPr/>
        </p:nvSpPr>
        <p:spPr>
          <a:xfrm>
            <a:off x="5622879" y="0"/>
            <a:ext cx="65691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/>
              <a:t>xterm</a:t>
            </a:r>
            <a:r>
              <a:rPr lang="en-US" altLang="ko-KR" sz="2200" dirty="0"/>
              <a:t> –e tail –f /var/log/apache2/access. log &amp; </a:t>
            </a:r>
            <a:r>
              <a:rPr lang="ko-KR" altLang="en-US" sz="2200" dirty="0"/>
              <a:t>를</a:t>
            </a:r>
            <a:endParaRPr lang="en-US" altLang="ko-KR" sz="2200" dirty="0"/>
          </a:p>
          <a:p>
            <a:r>
              <a:rPr lang="en-US" altLang="ko-KR" sz="2200" dirty="0"/>
              <a:t>gnome-terminal –e ‘tail –f /var/log/apache2/access. log’</a:t>
            </a:r>
          </a:p>
          <a:p>
            <a:r>
              <a:rPr lang="ko-KR" altLang="en-US" sz="2200" dirty="0" err="1"/>
              <a:t>으로</a:t>
            </a:r>
            <a:r>
              <a:rPr lang="ko-KR" altLang="en-US" sz="2200" dirty="0"/>
              <a:t> 수정한다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:</a:t>
            </a:r>
            <a:r>
              <a:rPr lang="en-US" altLang="ko-KR" sz="2200" dirty="0" err="1"/>
              <a:t>wq</a:t>
            </a:r>
            <a:r>
              <a:rPr lang="en-US" altLang="ko-KR" sz="2200" dirty="0"/>
              <a:t> </a:t>
            </a:r>
            <a:r>
              <a:rPr lang="ko-KR" altLang="en-US" sz="2200" dirty="0"/>
              <a:t>를 써서 </a:t>
            </a:r>
            <a:r>
              <a:rPr lang="ko-KR" altLang="en-US" sz="2200" dirty="0" err="1"/>
              <a:t>저장하고나온다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8E211-C4BF-4CB9-81F7-746F1834AF03}"/>
              </a:ext>
            </a:extLst>
          </p:cNvPr>
          <p:cNvSpPr txBox="1"/>
          <p:nvPr/>
        </p:nvSpPr>
        <p:spPr>
          <a:xfrm>
            <a:off x="6096000" y="3887085"/>
            <a:ext cx="3361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:q </a:t>
            </a:r>
            <a:r>
              <a:rPr lang="ko-KR" altLang="en-US" sz="2400" dirty="0"/>
              <a:t>나가기</a:t>
            </a:r>
            <a:endParaRPr lang="en-US" altLang="ko-KR" sz="2400" dirty="0"/>
          </a:p>
          <a:p>
            <a:r>
              <a:rPr lang="en-US" altLang="ko-KR" sz="2400" dirty="0"/>
              <a:t>:q! </a:t>
            </a:r>
            <a:r>
              <a:rPr lang="ko-KR" altLang="en-US" sz="2400" dirty="0" err="1"/>
              <a:t>강제로나가기</a:t>
            </a:r>
            <a:endParaRPr lang="en-US" altLang="ko-KR" sz="2400" dirty="0"/>
          </a:p>
          <a:p>
            <a:r>
              <a:rPr lang="en-US" altLang="ko-KR" sz="2400" dirty="0"/>
              <a:t>:</a:t>
            </a:r>
            <a:r>
              <a:rPr lang="en-US" altLang="ko-KR" sz="2400" dirty="0" err="1"/>
              <a:t>wq</a:t>
            </a:r>
            <a:r>
              <a:rPr lang="en-US" altLang="ko-KR" sz="2400" dirty="0"/>
              <a:t> </a:t>
            </a:r>
            <a:r>
              <a:rPr lang="ko-KR" altLang="en-US" sz="2400" dirty="0"/>
              <a:t>저장하고 나가기</a:t>
            </a:r>
          </a:p>
        </p:txBody>
      </p:sp>
    </p:spTree>
    <p:extLst>
      <p:ext uri="{BB962C8B-B14F-4D97-AF65-F5344CB8AC3E}">
        <p14:creationId xmlns:p14="http://schemas.microsoft.com/office/powerpoint/2010/main" val="403866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B13D5B-27CD-40BA-A8DD-1F12268A3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6801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FCA78-71E5-4FE6-A133-71962613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0177"/>
            <a:ext cx="6096000" cy="3177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DD446-E512-46CC-A491-C9CB85ECA71A}"/>
              </a:ext>
            </a:extLst>
          </p:cNvPr>
          <p:cNvSpPr txBox="1"/>
          <p:nvPr/>
        </p:nvSpPr>
        <p:spPr>
          <a:xfrm>
            <a:off x="6096000" y="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chmod</a:t>
            </a:r>
            <a:r>
              <a:rPr lang="en-US" altLang="ko-KR" sz="2400" dirty="0"/>
              <a:t> 777 </a:t>
            </a:r>
            <a:r>
              <a:rPr lang="en-US" altLang="ko-KR" sz="2400" dirty="0" err="1"/>
              <a:t>ngrok</a:t>
            </a:r>
            <a:r>
              <a:rPr lang="en-US" altLang="ko-KR" sz="2400" dirty="0"/>
              <a:t>  </a:t>
            </a:r>
            <a:r>
              <a:rPr lang="ko-KR" altLang="en-US" sz="2400" dirty="0"/>
              <a:t>을 사용하여 권한 </a:t>
            </a:r>
            <a:r>
              <a:rPr lang="ko-KR" altLang="en-US" sz="2400" dirty="0" err="1"/>
              <a:t>부여후</a:t>
            </a:r>
            <a:endParaRPr lang="en-US" altLang="ko-KR" sz="2400" dirty="0"/>
          </a:p>
          <a:p>
            <a:r>
              <a:rPr lang="en-US" altLang="ko-KR" sz="2400" dirty="0"/>
              <a:t>Ls –al</a:t>
            </a:r>
            <a:r>
              <a:rPr lang="ko-KR" altLang="en-US" sz="2400" dirty="0"/>
              <a:t>로 확인한다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./TrackUrl.sh </a:t>
            </a:r>
            <a:r>
              <a:rPr lang="ko-KR" altLang="en-US" sz="2400" dirty="0"/>
              <a:t>를 사용하여 실행한다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947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1F9D2A-55D8-47AC-8B64-5F6411B3D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6005690" cy="5367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F7C0E0-292B-4033-93C3-7DE13676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67" y="-2"/>
            <a:ext cx="6194633" cy="536786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1D3882-0E24-4631-92AD-B27B4BEACF4C}"/>
              </a:ext>
            </a:extLst>
          </p:cNvPr>
          <p:cNvSpPr/>
          <p:nvPr/>
        </p:nvSpPr>
        <p:spPr>
          <a:xfrm>
            <a:off x="3736622" y="3429000"/>
            <a:ext cx="1851378" cy="2201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828281-B9B4-4D12-B885-998A0B4F1E8C}"/>
              </a:ext>
            </a:extLst>
          </p:cNvPr>
          <p:cNvCxnSpPr/>
          <p:nvPr/>
        </p:nvCxnSpPr>
        <p:spPr>
          <a:xfrm flipH="1">
            <a:off x="3002845" y="3649133"/>
            <a:ext cx="1422399" cy="21759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3E6B02-B08F-461C-89DB-E8179139B382}"/>
              </a:ext>
            </a:extLst>
          </p:cNvPr>
          <p:cNvSpPr txBox="1"/>
          <p:nvPr/>
        </p:nvSpPr>
        <p:spPr>
          <a:xfrm>
            <a:off x="1377244" y="5971822"/>
            <a:ext cx="421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핸드폰으로 링크에 접속한다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499DE7-3004-4331-B18B-D44231023318}"/>
              </a:ext>
            </a:extLst>
          </p:cNvPr>
          <p:cNvSpPr/>
          <p:nvPr/>
        </p:nvSpPr>
        <p:spPr>
          <a:xfrm>
            <a:off x="8503500" y="4481689"/>
            <a:ext cx="3101478" cy="8861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A29EBA-1B43-4DBD-8BA1-86D9CA4B90B0}"/>
              </a:ext>
            </a:extLst>
          </p:cNvPr>
          <p:cNvCxnSpPr/>
          <p:nvPr/>
        </p:nvCxnSpPr>
        <p:spPr>
          <a:xfrm>
            <a:off x="9719733" y="5367864"/>
            <a:ext cx="112889" cy="457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1A311D-B9AE-4437-8984-8AA59EAB84DF}"/>
              </a:ext>
            </a:extLst>
          </p:cNvPr>
          <p:cNvSpPr txBox="1"/>
          <p:nvPr/>
        </p:nvSpPr>
        <p:spPr>
          <a:xfrm>
            <a:off x="7828250" y="6043848"/>
            <a:ext cx="400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구글지도에 위도 경도를 입력하여 위치추적을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48492A-6EA2-4C1C-B15D-49E17E9122A7}"/>
              </a:ext>
            </a:extLst>
          </p:cNvPr>
          <p:cNvSpPr/>
          <p:nvPr/>
        </p:nvSpPr>
        <p:spPr>
          <a:xfrm>
            <a:off x="5774557" y="3094569"/>
            <a:ext cx="1619666" cy="334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2815232-850B-49EB-8F7F-26A53C982330}"/>
              </a:ext>
            </a:extLst>
          </p:cNvPr>
          <p:cNvCxnSpPr/>
          <p:nvPr/>
        </p:nvCxnSpPr>
        <p:spPr>
          <a:xfrm flipV="1">
            <a:off x="6716889" y="3429000"/>
            <a:ext cx="0" cy="21815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564883-B68E-458A-B6D1-8778CFCB012A}"/>
              </a:ext>
            </a:extLst>
          </p:cNvPr>
          <p:cNvSpPr txBox="1"/>
          <p:nvPr/>
        </p:nvSpPr>
        <p:spPr>
          <a:xfrm>
            <a:off x="5180411" y="5475024"/>
            <a:ext cx="400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핸드폰 기종을 알아낸다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013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1296C-7DDA-426B-BA07-8017EB528CFA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배운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1CF49-DA89-4A53-B834-1BFF042E4EC3}"/>
              </a:ext>
            </a:extLst>
          </p:cNvPr>
          <p:cNvSpPr txBox="1"/>
          <p:nvPr/>
        </p:nvSpPr>
        <p:spPr>
          <a:xfrm>
            <a:off x="0" y="2890391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리눅스 명령어</a:t>
            </a:r>
            <a:endParaRPr lang="en-US" altLang="ko-KR" sz="3200" dirty="0" smtClean="0"/>
          </a:p>
          <a:p>
            <a:r>
              <a:rPr lang="ko-KR" altLang="en-US" sz="3200" dirty="0" smtClean="0"/>
              <a:t> </a:t>
            </a:r>
            <a:r>
              <a:rPr lang="en-US" altLang="ko-KR" sz="3200" dirty="0" smtClean="0"/>
              <a:t>[</a:t>
            </a:r>
            <a:r>
              <a:rPr lang="en-US" altLang="ko-KR" sz="3200" dirty="0" smtClean="0"/>
              <a:t>cd, </a:t>
            </a:r>
            <a:r>
              <a:rPr lang="en-US" altLang="ko-KR" sz="3200" dirty="0" err="1" smtClean="0"/>
              <a:t>chmod</a:t>
            </a:r>
            <a:r>
              <a:rPr lang="en-US" altLang="ko-KR" sz="3200" dirty="0" smtClean="0"/>
              <a:t>, ls, echo, &gt;, &gt;&gt;, </a:t>
            </a:r>
            <a:r>
              <a:rPr lang="en-US" altLang="ko-KR" sz="3200" dirty="0" err="1" smtClean="0"/>
              <a:t>git</a:t>
            </a:r>
            <a:r>
              <a:rPr lang="en-US" altLang="ko-KR" sz="3200" dirty="0" smtClean="0"/>
              <a:t> clone, vi, ./ , :q, :</a:t>
            </a:r>
            <a:r>
              <a:rPr lang="en-US" altLang="ko-KR" sz="3200" dirty="0" err="1" smtClean="0"/>
              <a:t>wq</a:t>
            </a:r>
            <a:r>
              <a:rPr lang="en-US" altLang="ko-KR" sz="3200" dirty="0" smtClean="0"/>
              <a:t>, gnome-terminal , -e</a:t>
            </a:r>
            <a:r>
              <a:rPr lang="ko-KR" altLang="en-US" sz="3200" dirty="0" smtClean="0"/>
              <a:t>옵션 </a:t>
            </a:r>
            <a:r>
              <a:rPr lang="en-US" altLang="ko-KR" sz="3200" dirty="0" smtClean="0"/>
              <a:t>, --command </a:t>
            </a:r>
            <a:r>
              <a:rPr lang="ko-KR" altLang="en-US" sz="3200" dirty="0" smtClean="0"/>
              <a:t>옵션 </a:t>
            </a:r>
            <a:r>
              <a:rPr lang="ko-KR" altLang="en-US" sz="3200" dirty="0" smtClean="0"/>
              <a:t>등</a:t>
            </a:r>
            <a:r>
              <a:rPr lang="en-US" altLang="ko-KR" sz="3200" dirty="0" smtClean="0"/>
              <a:t>]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Shell script</a:t>
            </a:r>
          </a:p>
          <a:p>
            <a:r>
              <a:rPr lang="en-US" altLang="ko-KR" sz="3200" dirty="0" smtClean="0"/>
              <a:t>Index.html </a:t>
            </a:r>
            <a:r>
              <a:rPr lang="ko-KR" altLang="en-US" sz="3200" smtClean="0"/>
              <a:t>의 </a:t>
            </a:r>
            <a:r>
              <a:rPr lang="ko-KR" altLang="en-US" sz="3200" smtClean="0"/>
              <a:t>역할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42443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253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TrackURL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TrackURL</dc:title>
  <dc:creator>user</dc:creator>
  <cp:lastModifiedBy>Na</cp:lastModifiedBy>
  <cp:revision>18</cp:revision>
  <dcterms:created xsi:type="dcterms:W3CDTF">2019-04-28T10:27:57Z</dcterms:created>
  <dcterms:modified xsi:type="dcterms:W3CDTF">2019-07-09T06:49:23Z</dcterms:modified>
</cp:coreProperties>
</file>