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use Folder </a:t>
            </a:r>
            <a:r>
              <a:rPr lang="en-US" altLang="zh-TW" dirty="0" err="1" smtClean="0"/>
              <a:t>Patcher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7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Folder </a:t>
            </a:r>
            <a:r>
              <a:rPr lang="en-US" altLang="zh-TW" dirty="0" err="1" smtClean="0"/>
              <a:t>Patcher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smtClean="0"/>
              <a:t>GenFolderCrcDictionary.exe</a:t>
            </a:r>
          </a:p>
          <a:p>
            <a:pPr lvl="1"/>
            <a:r>
              <a:rPr lang="zh-TW" altLang="en-US" sz="2000" dirty="0" smtClean="0"/>
              <a:t>產出資料夾內檔案對應</a:t>
            </a:r>
            <a:r>
              <a:rPr lang="en-US" altLang="zh-TW" sz="2000" dirty="0" err="1" smtClean="0"/>
              <a:t>Crc</a:t>
            </a:r>
            <a:r>
              <a:rPr lang="zh-TW" altLang="en-US" sz="2000" dirty="0" smtClean="0"/>
              <a:t>的字典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可藉</a:t>
            </a:r>
            <a:r>
              <a:rPr lang="zh-TW" altLang="en-US" sz="2000" dirty="0" smtClean="0"/>
              <a:t>由 </a:t>
            </a:r>
            <a:r>
              <a:rPr lang="en-US" altLang="zh-TW" sz="2000" dirty="0" smtClean="0"/>
              <a:t>–h </a:t>
            </a:r>
            <a:r>
              <a:rPr lang="zh-TW" altLang="en-US" sz="2000" dirty="0" smtClean="0"/>
              <a:t>獲得參數使用說明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Gen-reference.cmd</a:t>
            </a:r>
          </a:p>
          <a:p>
            <a:pPr lvl="1"/>
            <a:r>
              <a:rPr lang="zh-TW" altLang="en-US" sz="2000" dirty="0" smtClean="0"/>
              <a:t>可</a:t>
            </a:r>
            <a:r>
              <a:rPr lang="zh-TW" altLang="en-US" sz="2000" dirty="0"/>
              <a:t>視</a:t>
            </a:r>
            <a:r>
              <a:rPr lang="zh-TW" altLang="en-US" sz="2000" dirty="0" smtClean="0"/>
              <a:t>為</a:t>
            </a:r>
            <a:r>
              <a:rPr lang="en-US" altLang="zh-TW" sz="2000" dirty="0" err="1" smtClean="0"/>
              <a:t>GenFolderCrcDictionary</a:t>
            </a:r>
            <a:r>
              <a:rPr lang="zh-TW" altLang="en-US" sz="2000" dirty="0" smtClean="0"/>
              <a:t>範例</a:t>
            </a:r>
            <a:endParaRPr lang="en-US" altLang="zh-TW" sz="2000" dirty="0" smtClean="0"/>
          </a:p>
          <a:p>
            <a:pPr lvl="1"/>
            <a:r>
              <a:rPr lang="zh-TW" altLang="en-US" sz="2000" dirty="0"/>
              <a:t>可藉</a:t>
            </a:r>
            <a:r>
              <a:rPr lang="zh-TW" altLang="en-US" sz="2000" dirty="0" smtClean="0"/>
              <a:t>此產出</a:t>
            </a:r>
            <a:r>
              <a:rPr lang="en-US" altLang="zh-TW" sz="2000" dirty="0" err="1" smtClean="0"/>
              <a:t>sdk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Crc</a:t>
            </a:r>
            <a:r>
              <a:rPr lang="zh-TW" altLang="en-US" sz="2000" dirty="0" smtClean="0"/>
              <a:t>字典</a:t>
            </a:r>
            <a:endParaRPr lang="en-US" altLang="zh-TW" sz="2000" dirty="0" smtClean="0"/>
          </a:p>
          <a:p>
            <a:pPr lvl="1"/>
            <a:endParaRPr lang="en-US" altLang="zh-TW" sz="1800" dirty="0"/>
          </a:p>
          <a:p>
            <a:r>
              <a:rPr lang="en-US" altLang="zh-TW" sz="2400" dirty="0" smtClean="0"/>
              <a:t>FolderPatcher.exe</a:t>
            </a:r>
          </a:p>
          <a:p>
            <a:pPr lvl="1"/>
            <a:r>
              <a:rPr lang="zh-TW" altLang="en-US" sz="2000" dirty="0"/>
              <a:t>藉由兩資料夾</a:t>
            </a:r>
            <a:r>
              <a:rPr lang="en-US" altLang="zh-TW" sz="2000" dirty="0" err="1"/>
              <a:t>crc</a:t>
            </a:r>
            <a:r>
              <a:rPr lang="zh-TW" altLang="en-US" sz="2000" dirty="0"/>
              <a:t>字典</a:t>
            </a:r>
            <a:r>
              <a:rPr lang="zh-TW" altLang="en-US" sz="2000" dirty="0" smtClean="0"/>
              <a:t>差異，</a:t>
            </a:r>
            <a:r>
              <a:rPr lang="zh-TW" altLang="en-US" sz="2000" dirty="0"/>
              <a:t>來</a:t>
            </a:r>
            <a:r>
              <a:rPr lang="zh-TW" altLang="en-US" sz="2000" dirty="0" smtClean="0"/>
              <a:t>產生</a:t>
            </a:r>
            <a:r>
              <a:rPr lang="en-US" altLang="zh-TW" sz="2000" dirty="0" smtClean="0"/>
              <a:t>patch</a:t>
            </a:r>
            <a:r>
              <a:rPr lang="zh-TW" altLang="en-US" sz="2000" dirty="0" smtClean="0"/>
              <a:t>檔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以及藉由</a:t>
            </a:r>
            <a:r>
              <a:rPr lang="en-US" altLang="zh-TW" sz="2000" dirty="0"/>
              <a:t>patch</a:t>
            </a:r>
            <a:r>
              <a:rPr lang="zh-TW" altLang="en-US" sz="2000" dirty="0" smtClean="0"/>
              <a:t>檔來將原資料夾修改為目標資料夾</a:t>
            </a:r>
            <a:endParaRPr lang="zh-TW" altLang="en-US" sz="2000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72531"/>
            <a:ext cx="31813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45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產出</a:t>
            </a:r>
            <a:r>
              <a:rPr lang="en-US" altLang="zh-TW" dirty="0" smtClean="0"/>
              <a:t>Patch</a:t>
            </a:r>
            <a:r>
              <a:rPr lang="zh-TW" altLang="en-US" dirty="0" smtClean="0"/>
              <a:t>的方式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8074" y="2132856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原資料夾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(Gold version)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827584" y="4689140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修改過的資料夾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(Target version)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873645" y="3410998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Patch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2987824" y="238488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3779912" y="2132856"/>
            <a:ext cx="9721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Crc</a:t>
            </a:r>
            <a:endParaRPr lang="zh-TW" alt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2987824" y="4941168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3779912" y="4689140"/>
            <a:ext cx="9721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Crc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172496">
            <a:off x="4966098" y="2821285"/>
            <a:ext cx="1440160" cy="5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20427504" flipV="1">
            <a:off x="4966099" y="4421957"/>
            <a:ext cx="1440160" cy="5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419118" y="367949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Diff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6713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產出</a:t>
            </a:r>
            <a:r>
              <a:rPr lang="en-US" altLang="zh-TW" dirty="0"/>
              <a:t>Patch</a:t>
            </a:r>
            <a:r>
              <a:rPr lang="zh-TW" altLang="en-US" dirty="0" smtClean="0"/>
              <a:t>的</a:t>
            </a:r>
            <a:r>
              <a:rPr lang="zh-TW" altLang="en-US" dirty="0"/>
              <a:t>範例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695953" cy="335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79512" y="5301208"/>
            <a:ext cx="7731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Notes: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- Ignore list</a:t>
            </a:r>
            <a:r>
              <a:rPr lang="zh-TW" altLang="en-US" dirty="0" smtClean="0"/>
              <a:t>可從</a:t>
            </a:r>
            <a:r>
              <a:rPr lang="en-US" altLang="zh-TW" dirty="0" err="1" smtClean="0"/>
              <a:t>ite_sdk</a:t>
            </a:r>
            <a:r>
              <a:rPr lang="en-US" altLang="zh-TW" dirty="0" smtClean="0"/>
              <a:t>\tool\bin\</a:t>
            </a:r>
            <a:r>
              <a:rPr lang="en-US" altLang="zh-TW" dirty="0" err="1" smtClean="0"/>
              <a:t>FolderPatcher</a:t>
            </a:r>
            <a:r>
              <a:rPr lang="zh-TW" altLang="en-US" dirty="0" smtClean="0"/>
              <a:t>內獲得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 smtClean="0"/>
              <a:t>- Reference </a:t>
            </a:r>
            <a:r>
              <a:rPr lang="en-US" altLang="zh-TW" dirty="0" err="1" smtClean="0"/>
              <a:t>crc</a:t>
            </a:r>
            <a:r>
              <a:rPr lang="en-US" altLang="zh-TW" dirty="0" smtClean="0"/>
              <a:t> file</a:t>
            </a:r>
            <a:r>
              <a:rPr lang="zh-TW" altLang="en-US" dirty="0" smtClean="0"/>
              <a:t>可從</a:t>
            </a:r>
            <a:r>
              <a:rPr lang="en-US" altLang="zh-TW" dirty="0" err="1" smtClean="0"/>
              <a:t>ite_sdk</a:t>
            </a:r>
            <a:r>
              <a:rPr lang="en-US" altLang="zh-TW" dirty="0" smtClean="0"/>
              <a:t>\tool\bin\</a:t>
            </a:r>
            <a:r>
              <a:rPr lang="en-US" altLang="zh-TW" dirty="0" err="1" smtClean="0"/>
              <a:t>FolderPatcher</a:t>
            </a:r>
            <a:r>
              <a:rPr lang="en-US" altLang="zh-TW" dirty="0"/>
              <a:t>\ </a:t>
            </a:r>
            <a:r>
              <a:rPr lang="en-US" altLang="zh-TW" dirty="0" smtClean="0"/>
              <a:t>gen-reference.cmd</a:t>
            </a:r>
            <a:r>
              <a:rPr lang="zh-TW" altLang="en-US" dirty="0" smtClean="0"/>
              <a:t>獲得</a:t>
            </a:r>
            <a:endParaRPr lang="en-US" altLang="zh-TW" dirty="0" smtClean="0"/>
          </a:p>
          <a:p>
            <a:r>
              <a:rPr lang="zh-TW" altLang="en-US" dirty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路徑方塊可藉由拖拉檔案</a:t>
            </a:r>
            <a:r>
              <a:rPr lang="en-US" altLang="zh-TW" dirty="0" smtClean="0"/>
              <a:t>/</a:t>
            </a:r>
            <a:r>
              <a:rPr lang="zh-TW" altLang="en-US" dirty="0" smtClean="0"/>
              <a:t>資料夾進行輸入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48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還原</a:t>
            </a:r>
            <a:r>
              <a:rPr lang="zh-TW" altLang="en-US" dirty="0" smtClean="0"/>
              <a:t>出目標資料夾的方式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19672" y="2132856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原資料夾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(Gold version)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743908" y="5157192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修改過的資料夾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(Target version)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868144" y="2132856"/>
            <a:ext cx="19442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Patch</a:t>
            </a:r>
            <a:endParaRPr lang="zh-TW" altLang="en-US" dirty="0"/>
          </a:p>
        </p:txBody>
      </p:sp>
      <p:sp>
        <p:nvSpPr>
          <p:cNvPr id="10" name="加號 9"/>
          <p:cNvSpPr/>
          <p:nvPr/>
        </p:nvSpPr>
        <p:spPr>
          <a:xfrm>
            <a:off x="4319972" y="2276872"/>
            <a:ext cx="792088" cy="64807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>
            <a:off x="3995936" y="3409987"/>
            <a:ext cx="1440160" cy="13681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9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還原出目標資料夾</a:t>
            </a:r>
            <a:r>
              <a:rPr lang="zh-TW" altLang="en-US" dirty="0" smtClean="0"/>
              <a:t>的範例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7" y="1943931"/>
            <a:ext cx="8689943" cy="335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79512" y="5301208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Notes: </a:t>
            </a:r>
          </a:p>
          <a:p>
            <a:r>
              <a:rPr lang="en-US" altLang="zh-TW" dirty="0" smtClean="0"/>
              <a:t>-</a:t>
            </a:r>
            <a:r>
              <a:rPr lang="zh-TW" altLang="en-US" dirty="0" smtClean="0"/>
              <a:t> 路徑方塊可藉由拖拉檔案</a:t>
            </a:r>
            <a:r>
              <a:rPr lang="en-US" altLang="zh-TW" dirty="0" smtClean="0"/>
              <a:t>/</a:t>
            </a:r>
            <a:r>
              <a:rPr lang="zh-TW" altLang="en-US" dirty="0" smtClean="0"/>
              <a:t>資料夾進行輸入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86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151</Words>
  <Application>Microsoft Office PowerPoint</Application>
  <PresentationFormat>如螢幕大小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How to use Folder Patcher</vt:lpstr>
      <vt:lpstr>Folder Patcher Tools</vt:lpstr>
      <vt:lpstr>產出Patch的方式</vt:lpstr>
      <vt:lpstr>產出Patch的範例</vt:lpstr>
      <vt:lpstr>還原出目標資料夾的方式</vt:lpstr>
      <vt:lpstr>還原出目標資料夾的範例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Yunghsiang Tu (凃詠翔)</dc:creator>
  <cp:lastModifiedBy>Yunghsiang Tu (凃詠翔)</cp:lastModifiedBy>
  <cp:revision>18</cp:revision>
  <dcterms:created xsi:type="dcterms:W3CDTF">2018-10-18T00:48:42Z</dcterms:created>
  <dcterms:modified xsi:type="dcterms:W3CDTF">2018-10-18T02:02:37Z</dcterms:modified>
</cp:coreProperties>
</file>