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19456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20" d="100"/>
          <a:sy n="20" d="100"/>
        </p:scale>
        <p:origin x="222" y="-7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5920" y="5387342"/>
            <a:ext cx="18653760" cy="11460480"/>
          </a:xfrm>
        </p:spPr>
        <p:txBody>
          <a:bodyPr anchor="b"/>
          <a:lstStyle>
            <a:lvl1pPr algn="ctr">
              <a:defRPr sz="14400"/>
            </a:lvl1pPr>
          </a:lstStyle>
          <a:p>
            <a:r>
              <a:rPr lang="en-US"/>
              <a:t>Click to edit Master title style</a:t>
            </a:r>
            <a:endParaRPr lang="en-US" dirty="0"/>
          </a:p>
        </p:txBody>
      </p:sp>
      <p:sp>
        <p:nvSpPr>
          <p:cNvPr id="3" name="Subtitle 2"/>
          <p:cNvSpPr>
            <a:spLocks noGrp="1"/>
          </p:cNvSpPr>
          <p:nvPr>
            <p:ph type="subTitle" idx="1"/>
          </p:nvPr>
        </p:nvSpPr>
        <p:spPr>
          <a:xfrm>
            <a:off x="2743200" y="17289782"/>
            <a:ext cx="16459200" cy="7947658"/>
          </a:xfrm>
        </p:spPr>
        <p:txBody>
          <a:bodyPr/>
          <a:lstStyle>
            <a:lvl1pPr marL="0" indent="0" algn="ctr">
              <a:buNone/>
              <a:defRPr sz="5760"/>
            </a:lvl1pPr>
            <a:lvl2pPr marL="1097280" indent="0" algn="ctr">
              <a:buNone/>
              <a:defRPr sz="4800"/>
            </a:lvl2pPr>
            <a:lvl3pPr marL="2194560" indent="0" algn="ctr">
              <a:buNone/>
              <a:defRPr sz="4320"/>
            </a:lvl3pPr>
            <a:lvl4pPr marL="3291840" indent="0" algn="ctr">
              <a:buNone/>
              <a:defRPr sz="3840"/>
            </a:lvl4pPr>
            <a:lvl5pPr marL="4389120" indent="0" algn="ctr">
              <a:buNone/>
              <a:defRPr sz="3840"/>
            </a:lvl5pPr>
            <a:lvl6pPr marL="5486400" indent="0" algn="ctr">
              <a:buNone/>
              <a:defRPr sz="3840"/>
            </a:lvl6pPr>
            <a:lvl7pPr marL="6583680" indent="0" algn="ctr">
              <a:buNone/>
              <a:defRPr sz="3840"/>
            </a:lvl7pPr>
            <a:lvl8pPr marL="7680960" indent="0" algn="ctr">
              <a:buNone/>
              <a:defRPr sz="3840"/>
            </a:lvl8pPr>
            <a:lvl9pPr marL="8778240" indent="0" algn="ctr">
              <a:buNone/>
              <a:defRPr sz="38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5A46293-897F-4D66-A51A-9AB4173744CB}" type="datetimeFigureOut">
              <a:rPr lang="en-US" smtClean="0"/>
              <a:t>3/28/2017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43874C-FD43-4634-B36C-AA3E49083933}" type="slidenum">
              <a:rPr lang="en-US" smtClean="0"/>
              <a:t>‹#›</a:t>
            </a:fld>
            <a:endParaRPr lang="en-US"/>
          </a:p>
        </p:txBody>
      </p:sp>
    </p:spTree>
    <p:extLst>
      <p:ext uri="{BB962C8B-B14F-4D97-AF65-F5344CB8AC3E}">
        <p14:creationId xmlns:p14="http://schemas.microsoft.com/office/powerpoint/2010/main" val="2699402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A46293-897F-4D66-A51A-9AB4173744CB}" type="datetimeFigureOut">
              <a:rPr lang="en-US" smtClean="0"/>
              <a:t>3/28/2017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43874C-FD43-4634-B36C-AA3E49083933}" type="slidenum">
              <a:rPr lang="en-US" smtClean="0"/>
              <a:t>‹#›</a:t>
            </a:fld>
            <a:endParaRPr lang="en-US"/>
          </a:p>
        </p:txBody>
      </p:sp>
    </p:spTree>
    <p:extLst>
      <p:ext uri="{BB962C8B-B14F-4D97-AF65-F5344CB8AC3E}">
        <p14:creationId xmlns:p14="http://schemas.microsoft.com/office/powerpoint/2010/main" val="961706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704821" y="1752600"/>
            <a:ext cx="473202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508761" y="1752600"/>
            <a:ext cx="1392174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A46293-897F-4D66-A51A-9AB4173744CB}" type="datetimeFigureOut">
              <a:rPr lang="en-US" smtClean="0"/>
              <a:t>3/28/2017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43874C-FD43-4634-B36C-AA3E49083933}" type="slidenum">
              <a:rPr lang="en-US" smtClean="0"/>
              <a:t>‹#›</a:t>
            </a:fld>
            <a:endParaRPr lang="en-US"/>
          </a:p>
        </p:txBody>
      </p:sp>
    </p:spTree>
    <p:extLst>
      <p:ext uri="{BB962C8B-B14F-4D97-AF65-F5344CB8AC3E}">
        <p14:creationId xmlns:p14="http://schemas.microsoft.com/office/powerpoint/2010/main" val="2845374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A46293-897F-4D66-A51A-9AB4173744CB}" type="datetimeFigureOut">
              <a:rPr lang="en-US" smtClean="0"/>
              <a:t>3/28/2017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43874C-FD43-4634-B36C-AA3E49083933}" type="slidenum">
              <a:rPr lang="en-US" smtClean="0"/>
              <a:t>‹#›</a:t>
            </a:fld>
            <a:endParaRPr lang="en-US"/>
          </a:p>
        </p:txBody>
      </p:sp>
    </p:spTree>
    <p:extLst>
      <p:ext uri="{BB962C8B-B14F-4D97-AF65-F5344CB8AC3E}">
        <p14:creationId xmlns:p14="http://schemas.microsoft.com/office/powerpoint/2010/main" val="2494964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97331" y="8206749"/>
            <a:ext cx="18928080" cy="13693138"/>
          </a:xfrm>
        </p:spPr>
        <p:txBody>
          <a:bodyPr anchor="b"/>
          <a:lstStyle>
            <a:lvl1pPr>
              <a:defRPr sz="14400"/>
            </a:lvl1pPr>
          </a:lstStyle>
          <a:p>
            <a:r>
              <a:rPr lang="en-US"/>
              <a:t>Click to edit Master title style</a:t>
            </a:r>
            <a:endParaRPr lang="en-US" dirty="0"/>
          </a:p>
        </p:txBody>
      </p:sp>
      <p:sp>
        <p:nvSpPr>
          <p:cNvPr id="3" name="Text Placeholder 2"/>
          <p:cNvSpPr>
            <a:spLocks noGrp="1"/>
          </p:cNvSpPr>
          <p:nvPr>
            <p:ph type="body" idx="1"/>
          </p:nvPr>
        </p:nvSpPr>
        <p:spPr>
          <a:xfrm>
            <a:off x="1497331" y="22029429"/>
            <a:ext cx="18928080" cy="7200898"/>
          </a:xfrm>
        </p:spPr>
        <p:txBody>
          <a:bodyPr/>
          <a:lstStyle>
            <a:lvl1pPr marL="0" indent="0">
              <a:buNone/>
              <a:defRPr sz="5760">
                <a:solidFill>
                  <a:schemeClr val="tx1"/>
                </a:solidFill>
              </a:defRPr>
            </a:lvl1pPr>
            <a:lvl2pPr marL="1097280" indent="0">
              <a:buNone/>
              <a:defRPr sz="4800">
                <a:solidFill>
                  <a:schemeClr val="tx1">
                    <a:tint val="75000"/>
                  </a:schemeClr>
                </a:solidFill>
              </a:defRPr>
            </a:lvl2pPr>
            <a:lvl3pPr marL="2194560" indent="0">
              <a:buNone/>
              <a:defRPr sz="4320">
                <a:solidFill>
                  <a:schemeClr val="tx1">
                    <a:tint val="75000"/>
                  </a:schemeClr>
                </a:solidFill>
              </a:defRPr>
            </a:lvl3pPr>
            <a:lvl4pPr marL="3291840" indent="0">
              <a:buNone/>
              <a:defRPr sz="3840">
                <a:solidFill>
                  <a:schemeClr val="tx1">
                    <a:tint val="75000"/>
                  </a:schemeClr>
                </a:solidFill>
              </a:defRPr>
            </a:lvl4pPr>
            <a:lvl5pPr marL="4389120" indent="0">
              <a:buNone/>
              <a:defRPr sz="3840">
                <a:solidFill>
                  <a:schemeClr val="tx1">
                    <a:tint val="75000"/>
                  </a:schemeClr>
                </a:solidFill>
              </a:defRPr>
            </a:lvl5pPr>
            <a:lvl6pPr marL="5486400" indent="0">
              <a:buNone/>
              <a:defRPr sz="3840">
                <a:solidFill>
                  <a:schemeClr val="tx1">
                    <a:tint val="75000"/>
                  </a:schemeClr>
                </a:solidFill>
              </a:defRPr>
            </a:lvl6pPr>
            <a:lvl7pPr marL="6583680" indent="0">
              <a:buNone/>
              <a:defRPr sz="3840">
                <a:solidFill>
                  <a:schemeClr val="tx1">
                    <a:tint val="75000"/>
                  </a:schemeClr>
                </a:solidFill>
              </a:defRPr>
            </a:lvl7pPr>
            <a:lvl8pPr marL="7680960" indent="0">
              <a:buNone/>
              <a:defRPr sz="3840">
                <a:solidFill>
                  <a:schemeClr val="tx1">
                    <a:tint val="75000"/>
                  </a:schemeClr>
                </a:solidFill>
              </a:defRPr>
            </a:lvl8pPr>
            <a:lvl9pPr marL="8778240" indent="0">
              <a:buNone/>
              <a:defRPr sz="384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5A46293-897F-4D66-A51A-9AB4173744CB}" type="datetimeFigureOut">
              <a:rPr lang="en-US" smtClean="0"/>
              <a:t>3/28/2017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43874C-FD43-4634-B36C-AA3E49083933}" type="slidenum">
              <a:rPr lang="en-US" smtClean="0"/>
              <a:t>‹#›</a:t>
            </a:fld>
            <a:endParaRPr lang="en-US"/>
          </a:p>
        </p:txBody>
      </p:sp>
    </p:spTree>
    <p:extLst>
      <p:ext uri="{BB962C8B-B14F-4D97-AF65-F5344CB8AC3E}">
        <p14:creationId xmlns:p14="http://schemas.microsoft.com/office/powerpoint/2010/main" val="2008941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08760" y="8763000"/>
            <a:ext cx="932688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1109960" y="8763000"/>
            <a:ext cx="932688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A46293-897F-4D66-A51A-9AB4173744CB}" type="datetimeFigureOut">
              <a:rPr lang="en-US" smtClean="0"/>
              <a:t>3/28/2017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43874C-FD43-4634-B36C-AA3E49083933}" type="slidenum">
              <a:rPr lang="en-US" smtClean="0"/>
              <a:t>‹#›</a:t>
            </a:fld>
            <a:endParaRPr lang="en-US"/>
          </a:p>
        </p:txBody>
      </p:sp>
    </p:spTree>
    <p:extLst>
      <p:ext uri="{BB962C8B-B14F-4D97-AF65-F5344CB8AC3E}">
        <p14:creationId xmlns:p14="http://schemas.microsoft.com/office/powerpoint/2010/main" val="1627908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1618" y="1752607"/>
            <a:ext cx="1892808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11621" y="8069582"/>
            <a:ext cx="9284016" cy="3954778"/>
          </a:xfrm>
        </p:spPr>
        <p:txBody>
          <a:bodyPr anchor="b"/>
          <a:lstStyle>
            <a:lvl1pPr marL="0" indent="0">
              <a:buNone/>
              <a:defRPr sz="5760" b="1"/>
            </a:lvl1pPr>
            <a:lvl2pPr marL="1097280" indent="0">
              <a:buNone/>
              <a:defRPr sz="4800" b="1"/>
            </a:lvl2pPr>
            <a:lvl3pPr marL="2194560" indent="0">
              <a:buNone/>
              <a:defRPr sz="4320" b="1"/>
            </a:lvl3pPr>
            <a:lvl4pPr marL="3291840" indent="0">
              <a:buNone/>
              <a:defRPr sz="3840" b="1"/>
            </a:lvl4pPr>
            <a:lvl5pPr marL="4389120" indent="0">
              <a:buNone/>
              <a:defRPr sz="3840" b="1"/>
            </a:lvl5pPr>
            <a:lvl6pPr marL="5486400" indent="0">
              <a:buNone/>
              <a:defRPr sz="3840" b="1"/>
            </a:lvl6pPr>
            <a:lvl7pPr marL="6583680" indent="0">
              <a:buNone/>
              <a:defRPr sz="3840" b="1"/>
            </a:lvl7pPr>
            <a:lvl8pPr marL="7680960" indent="0">
              <a:buNone/>
              <a:defRPr sz="3840" b="1"/>
            </a:lvl8pPr>
            <a:lvl9pPr marL="8778240" indent="0">
              <a:buNone/>
              <a:defRPr sz="3840" b="1"/>
            </a:lvl9pPr>
          </a:lstStyle>
          <a:p>
            <a:pPr lvl="0"/>
            <a:r>
              <a:rPr lang="en-US"/>
              <a:t>Edit Master text styles</a:t>
            </a:r>
          </a:p>
        </p:txBody>
      </p:sp>
      <p:sp>
        <p:nvSpPr>
          <p:cNvPr id="4" name="Content Placeholder 3"/>
          <p:cNvSpPr>
            <a:spLocks noGrp="1"/>
          </p:cNvSpPr>
          <p:nvPr>
            <p:ph sz="half" idx="2"/>
          </p:nvPr>
        </p:nvSpPr>
        <p:spPr>
          <a:xfrm>
            <a:off x="1511621" y="12024360"/>
            <a:ext cx="9284016"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1109961" y="8069582"/>
            <a:ext cx="9329738" cy="3954778"/>
          </a:xfrm>
        </p:spPr>
        <p:txBody>
          <a:bodyPr anchor="b"/>
          <a:lstStyle>
            <a:lvl1pPr marL="0" indent="0">
              <a:buNone/>
              <a:defRPr sz="5760" b="1"/>
            </a:lvl1pPr>
            <a:lvl2pPr marL="1097280" indent="0">
              <a:buNone/>
              <a:defRPr sz="4800" b="1"/>
            </a:lvl2pPr>
            <a:lvl3pPr marL="2194560" indent="0">
              <a:buNone/>
              <a:defRPr sz="4320" b="1"/>
            </a:lvl3pPr>
            <a:lvl4pPr marL="3291840" indent="0">
              <a:buNone/>
              <a:defRPr sz="3840" b="1"/>
            </a:lvl4pPr>
            <a:lvl5pPr marL="4389120" indent="0">
              <a:buNone/>
              <a:defRPr sz="3840" b="1"/>
            </a:lvl5pPr>
            <a:lvl6pPr marL="5486400" indent="0">
              <a:buNone/>
              <a:defRPr sz="3840" b="1"/>
            </a:lvl6pPr>
            <a:lvl7pPr marL="6583680" indent="0">
              <a:buNone/>
              <a:defRPr sz="3840" b="1"/>
            </a:lvl7pPr>
            <a:lvl8pPr marL="7680960" indent="0">
              <a:buNone/>
              <a:defRPr sz="3840" b="1"/>
            </a:lvl8pPr>
            <a:lvl9pPr marL="8778240" indent="0">
              <a:buNone/>
              <a:defRPr sz="3840" b="1"/>
            </a:lvl9pPr>
          </a:lstStyle>
          <a:p>
            <a:pPr lvl="0"/>
            <a:r>
              <a:rPr lang="en-US"/>
              <a:t>Edit Master text styles</a:t>
            </a:r>
          </a:p>
        </p:txBody>
      </p:sp>
      <p:sp>
        <p:nvSpPr>
          <p:cNvPr id="6" name="Content Placeholder 5"/>
          <p:cNvSpPr>
            <a:spLocks noGrp="1"/>
          </p:cNvSpPr>
          <p:nvPr>
            <p:ph sz="quarter" idx="4"/>
          </p:nvPr>
        </p:nvSpPr>
        <p:spPr>
          <a:xfrm>
            <a:off x="11109961" y="12024360"/>
            <a:ext cx="9329738"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A46293-897F-4D66-A51A-9AB4173744CB}" type="datetimeFigureOut">
              <a:rPr lang="en-US" smtClean="0"/>
              <a:t>3/28/2017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43874C-FD43-4634-B36C-AA3E49083933}" type="slidenum">
              <a:rPr lang="en-US" smtClean="0"/>
              <a:t>‹#›</a:t>
            </a:fld>
            <a:endParaRPr lang="en-US"/>
          </a:p>
        </p:txBody>
      </p:sp>
    </p:spTree>
    <p:extLst>
      <p:ext uri="{BB962C8B-B14F-4D97-AF65-F5344CB8AC3E}">
        <p14:creationId xmlns:p14="http://schemas.microsoft.com/office/powerpoint/2010/main" val="51166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A46293-897F-4D66-A51A-9AB4173744CB}" type="datetimeFigureOut">
              <a:rPr lang="en-US" smtClean="0"/>
              <a:t>3/28/2017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43874C-FD43-4634-B36C-AA3E49083933}" type="slidenum">
              <a:rPr lang="en-US" smtClean="0"/>
              <a:t>‹#›</a:t>
            </a:fld>
            <a:endParaRPr lang="en-US"/>
          </a:p>
        </p:txBody>
      </p:sp>
    </p:spTree>
    <p:extLst>
      <p:ext uri="{BB962C8B-B14F-4D97-AF65-F5344CB8AC3E}">
        <p14:creationId xmlns:p14="http://schemas.microsoft.com/office/powerpoint/2010/main" val="3373335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A46293-897F-4D66-A51A-9AB4173744CB}" type="datetimeFigureOut">
              <a:rPr lang="en-US" smtClean="0"/>
              <a:t>3/28/2017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43874C-FD43-4634-B36C-AA3E49083933}" type="slidenum">
              <a:rPr lang="en-US" smtClean="0"/>
              <a:t>‹#›</a:t>
            </a:fld>
            <a:endParaRPr lang="en-US"/>
          </a:p>
        </p:txBody>
      </p:sp>
    </p:spTree>
    <p:extLst>
      <p:ext uri="{BB962C8B-B14F-4D97-AF65-F5344CB8AC3E}">
        <p14:creationId xmlns:p14="http://schemas.microsoft.com/office/powerpoint/2010/main" val="1805617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619" y="2194560"/>
            <a:ext cx="7078027" cy="7680960"/>
          </a:xfrm>
        </p:spPr>
        <p:txBody>
          <a:bodyPr anchor="b"/>
          <a:lstStyle>
            <a:lvl1pPr>
              <a:defRPr sz="7680"/>
            </a:lvl1pPr>
          </a:lstStyle>
          <a:p>
            <a:r>
              <a:rPr lang="en-US"/>
              <a:t>Click to edit Master title style</a:t>
            </a:r>
            <a:endParaRPr lang="en-US" dirty="0"/>
          </a:p>
        </p:txBody>
      </p:sp>
      <p:sp>
        <p:nvSpPr>
          <p:cNvPr id="3" name="Content Placeholder 2"/>
          <p:cNvSpPr>
            <a:spLocks noGrp="1"/>
          </p:cNvSpPr>
          <p:nvPr>
            <p:ph idx="1"/>
          </p:nvPr>
        </p:nvSpPr>
        <p:spPr>
          <a:xfrm>
            <a:off x="9329738" y="4739647"/>
            <a:ext cx="11109960" cy="23393400"/>
          </a:xfrm>
        </p:spPr>
        <p:txBody>
          <a:bodyPr/>
          <a:lstStyle>
            <a:lvl1pPr>
              <a:defRPr sz="7680"/>
            </a:lvl1pPr>
            <a:lvl2pPr>
              <a:defRPr sz="6720"/>
            </a:lvl2pPr>
            <a:lvl3pPr>
              <a:defRPr sz="5760"/>
            </a:lvl3pPr>
            <a:lvl4pPr>
              <a:defRPr sz="4800"/>
            </a:lvl4pPr>
            <a:lvl5pPr>
              <a:defRPr sz="4800"/>
            </a:lvl5pPr>
            <a:lvl6pPr>
              <a:defRPr sz="4800"/>
            </a:lvl6pPr>
            <a:lvl7pPr>
              <a:defRPr sz="4800"/>
            </a:lvl7pPr>
            <a:lvl8pPr>
              <a:defRPr sz="4800"/>
            </a:lvl8pPr>
            <a:lvl9pPr>
              <a:defRPr sz="4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11619" y="9875520"/>
            <a:ext cx="7078027" cy="18295622"/>
          </a:xfrm>
        </p:spPr>
        <p:txBody>
          <a:bodyPr/>
          <a:lstStyle>
            <a:lvl1pPr marL="0" indent="0">
              <a:buNone/>
              <a:defRPr sz="3840"/>
            </a:lvl1pPr>
            <a:lvl2pPr marL="1097280" indent="0">
              <a:buNone/>
              <a:defRPr sz="3360"/>
            </a:lvl2pPr>
            <a:lvl3pPr marL="2194560" indent="0">
              <a:buNone/>
              <a:defRPr sz="2880"/>
            </a:lvl3pPr>
            <a:lvl4pPr marL="3291840" indent="0">
              <a:buNone/>
              <a:defRPr sz="2400"/>
            </a:lvl4pPr>
            <a:lvl5pPr marL="4389120" indent="0">
              <a:buNone/>
              <a:defRPr sz="2400"/>
            </a:lvl5pPr>
            <a:lvl6pPr marL="5486400" indent="0">
              <a:buNone/>
              <a:defRPr sz="2400"/>
            </a:lvl6pPr>
            <a:lvl7pPr marL="6583680" indent="0">
              <a:buNone/>
              <a:defRPr sz="2400"/>
            </a:lvl7pPr>
            <a:lvl8pPr marL="7680960" indent="0">
              <a:buNone/>
              <a:defRPr sz="2400"/>
            </a:lvl8pPr>
            <a:lvl9pPr marL="8778240" indent="0">
              <a:buNone/>
              <a:defRPr sz="2400"/>
            </a:lvl9pPr>
          </a:lstStyle>
          <a:p>
            <a:pPr lvl="0"/>
            <a:r>
              <a:rPr lang="en-US"/>
              <a:t>Edit Master text styles</a:t>
            </a:r>
          </a:p>
        </p:txBody>
      </p:sp>
      <p:sp>
        <p:nvSpPr>
          <p:cNvPr id="5" name="Date Placeholder 4"/>
          <p:cNvSpPr>
            <a:spLocks noGrp="1"/>
          </p:cNvSpPr>
          <p:nvPr>
            <p:ph type="dt" sz="half" idx="10"/>
          </p:nvPr>
        </p:nvSpPr>
        <p:spPr/>
        <p:txBody>
          <a:bodyPr/>
          <a:lstStyle/>
          <a:p>
            <a:fld id="{15A46293-897F-4D66-A51A-9AB4173744CB}" type="datetimeFigureOut">
              <a:rPr lang="en-US" smtClean="0"/>
              <a:t>3/28/2017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43874C-FD43-4634-B36C-AA3E49083933}" type="slidenum">
              <a:rPr lang="en-US" smtClean="0"/>
              <a:t>‹#›</a:t>
            </a:fld>
            <a:endParaRPr lang="en-US"/>
          </a:p>
        </p:txBody>
      </p:sp>
    </p:spTree>
    <p:extLst>
      <p:ext uri="{BB962C8B-B14F-4D97-AF65-F5344CB8AC3E}">
        <p14:creationId xmlns:p14="http://schemas.microsoft.com/office/powerpoint/2010/main" val="2801251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619" y="2194560"/>
            <a:ext cx="7078027" cy="7680960"/>
          </a:xfrm>
        </p:spPr>
        <p:txBody>
          <a:bodyPr anchor="b"/>
          <a:lstStyle>
            <a:lvl1pPr>
              <a:defRPr sz="7680"/>
            </a:lvl1pPr>
          </a:lstStyle>
          <a:p>
            <a:r>
              <a:rPr lang="en-US"/>
              <a:t>Click to edit Master title style</a:t>
            </a:r>
            <a:endParaRPr lang="en-US" dirty="0"/>
          </a:p>
        </p:txBody>
      </p:sp>
      <p:sp>
        <p:nvSpPr>
          <p:cNvPr id="3" name="Picture Placeholder 2"/>
          <p:cNvSpPr>
            <a:spLocks noGrp="1" noChangeAspect="1"/>
          </p:cNvSpPr>
          <p:nvPr>
            <p:ph type="pic" idx="1"/>
          </p:nvPr>
        </p:nvSpPr>
        <p:spPr>
          <a:xfrm>
            <a:off x="9329738" y="4739647"/>
            <a:ext cx="11109960" cy="23393400"/>
          </a:xfrm>
        </p:spPr>
        <p:txBody>
          <a:bodyPr anchor="t"/>
          <a:lstStyle>
            <a:lvl1pPr marL="0" indent="0">
              <a:buNone/>
              <a:defRPr sz="7680"/>
            </a:lvl1pPr>
            <a:lvl2pPr marL="1097280" indent="0">
              <a:buNone/>
              <a:defRPr sz="6720"/>
            </a:lvl2pPr>
            <a:lvl3pPr marL="2194560" indent="0">
              <a:buNone/>
              <a:defRPr sz="5760"/>
            </a:lvl3pPr>
            <a:lvl4pPr marL="3291840" indent="0">
              <a:buNone/>
              <a:defRPr sz="4800"/>
            </a:lvl4pPr>
            <a:lvl5pPr marL="4389120" indent="0">
              <a:buNone/>
              <a:defRPr sz="4800"/>
            </a:lvl5pPr>
            <a:lvl6pPr marL="5486400" indent="0">
              <a:buNone/>
              <a:defRPr sz="4800"/>
            </a:lvl6pPr>
            <a:lvl7pPr marL="6583680" indent="0">
              <a:buNone/>
              <a:defRPr sz="4800"/>
            </a:lvl7pPr>
            <a:lvl8pPr marL="7680960" indent="0">
              <a:buNone/>
              <a:defRPr sz="4800"/>
            </a:lvl8pPr>
            <a:lvl9pPr marL="8778240" indent="0">
              <a:buNone/>
              <a:defRPr sz="4800"/>
            </a:lvl9pPr>
          </a:lstStyle>
          <a:p>
            <a:r>
              <a:rPr lang="en-US"/>
              <a:t>Click icon to add picture</a:t>
            </a:r>
            <a:endParaRPr lang="en-US" dirty="0"/>
          </a:p>
        </p:txBody>
      </p:sp>
      <p:sp>
        <p:nvSpPr>
          <p:cNvPr id="4" name="Text Placeholder 3"/>
          <p:cNvSpPr>
            <a:spLocks noGrp="1"/>
          </p:cNvSpPr>
          <p:nvPr>
            <p:ph type="body" sz="half" idx="2"/>
          </p:nvPr>
        </p:nvSpPr>
        <p:spPr>
          <a:xfrm>
            <a:off x="1511619" y="9875520"/>
            <a:ext cx="7078027" cy="18295622"/>
          </a:xfrm>
        </p:spPr>
        <p:txBody>
          <a:bodyPr/>
          <a:lstStyle>
            <a:lvl1pPr marL="0" indent="0">
              <a:buNone/>
              <a:defRPr sz="3840"/>
            </a:lvl1pPr>
            <a:lvl2pPr marL="1097280" indent="0">
              <a:buNone/>
              <a:defRPr sz="3360"/>
            </a:lvl2pPr>
            <a:lvl3pPr marL="2194560" indent="0">
              <a:buNone/>
              <a:defRPr sz="2880"/>
            </a:lvl3pPr>
            <a:lvl4pPr marL="3291840" indent="0">
              <a:buNone/>
              <a:defRPr sz="2400"/>
            </a:lvl4pPr>
            <a:lvl5pPr marL="4389120" indent="0">
              <a:buNone/>
              <a:defRPr sz="2400"/>
            </a:lvl5pPr>
            <a:lvl6pPr marL="5486400" indent="0">
              <a:buNone/>
              <a:defRPr sz="2400"/>
            </a:lvl6pPr>
            <a:lvl7pPr marL="6583680" indent="0">
              <a:buNone/>
              <a:defRPr sz="2400"/>
            </a:lvl7pPr>
            <a:lvl8pPr marL="7680960" indent="0">
              <a:buNone/>
              <a:defRPr sz="2400"/>
            </a:lvl8pPr>
            <a:lvl9pPr marL="8778240" indent="0">
              <a:buNone/>
              <a:defRPr sz="2400"/>
            </a:lvl9pPr>
          </a:lstStyle>
          <a:p>
            <a:pPr lvl="0"/>
            <a:r>
              <a:rPr lang="en-US"/>
              <a:t>Edit Master text styles</a:t>
            </a:r>
          </a:p>
        </p:txBody>
      </p:sp>
      <p:sp>
        <p:nvSpPr>
          <p:cNvPr id="5" name="Date Placeholder 4"/>
          <p:cNvSpPr>
            <a:spLocks noGrp="1"/>
          </p:cNvSpPr>
          <p:nvPr>
            <p:ph type="dt" sz="half" idx="10"/>
          </p:nvPr>
        </p:nvSpPr>
        <p:spPr/>
        <p:txBody>
          <a:bodyPr/>
          <a:lstStyle/>
          <a:p>
            <a:fld id="{15A46293-897F-4D66-A51A-9AB4173744CB}" type="datetimeFigureOut">
              <a:rPr lang="en-US" smtClean="0"/>
              <a:t>3/28/2017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43874C-FD43-4634-B36C-AA3E49083933}" type="slidenum">
              <a:rPr lang="en-US" smtClean="0"/>
              <a:t>‹#›</a:t>
            </a:fld>
            <a:endParaRPr lang="en-US"/>
          </a:p>
        </p:txBody>
      </p:sp>
    </p:spTree>
    <p:extLst>
      <p:ext uri="{BB962C8B-B14F-4D97-AF65-F5344CB8AC3E}">
        <p14:creationId xmlns:p14="http://schemas.microsoft.com/office/powerpoint/2010/main" val="2102895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08760" y="1752607"/>
            <a:ext cx="1892808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508760" y="8763000"/>
            <a:ext cx="1892808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08760" y="30510487"/>
            <a:ext cx="4937760" cy="1752600"/>
          </a:xfrm>
          <a:prstGeom prst="rect">
            <a:avLst/>
          </a:prstGeom>
        </p:spPr>
        <p:txBody>
          <a:bodyPr vert="horz" lIns="91440" tIns="45720" rIns="91440" bIns="45720" rtlCol="0" anchor="ctr"/>
          <a:lstStyle>
            <a:lvl1pPr algn="l">
              <a:defRPr sz="2880">
                <a:solidFill>
                  <a:schemeClr val="tx1">
                    <a:tint val="75000"/>
                  </a:schemeClr>
                </a:solidFill>
              </a:defRPr>
            </a:lvl1pPr>
          </a:lstStyle>
          <a:p>
            <a:fld id="{15A46293-897F-4D66-A51A-9AB4173744CB}" type="datetimeFigureOut">
              <a:rPr lang="en-US" smtClean="0"/>
              <a:t>3/28/2017</a:t>
            </a:fld>
            <a:endParaRPr lang="en-US"/>
          </a:p>
        </p:txBody>
      </p:sp>
      <p:sp>
        <p:nvSpPr>
          <p:cNvPr id="5" name="Footer Placeholder 4"/>
          <p:cNvSpPr>
            <a:spLocks noGrp="1"/>
          </p:cNvSpPr>
          <p:nvPr>
            <p:ph type="ftr" sz="quarter" idx="3"/>
          </p:nvPr>
        </p:nvSpPr>
        <p:spPr>
          <a:xfrm>
            <a:off x="7269480" y="30510487"/>
            <a:ext cx="7406640" cy="1752600"/>
          </a:xfrm>
          <a:prstGeom prst="rect">
            <a:avLst/>
          </a:prstGeom>
        </p:spPr>
        <p:txBody>
          <a:bodyPr vert="horz" lIns="91440" tIns="45720" rIns="91440" bIns="45720" rtlCol="0" anchor="ctr"/>
          <a:lstStyle>
            <a:lvl1pPr algn="ctr">
              <a:defRPr sz="28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499080" y="30510487"/>
            <a:ext cx="4937760" cy="1752600"/>
          </a:xfrm>
          <a:prstGeom prst="rect">
            <a:avLst/>
          </a:prstGeom>
        </p:spPr>
        <p:txBody>
          <a:bodyPr vert="horz" lIns="91440" tIns="45720" rIns="91440" bIns="45720" rtlCol="0" anchor="ctr"/>
          <a:lstStyle>
            <a:lvl1pPr algn="r">
              <a:defRPr sz="2880">
                <a:solidFill>
                  <a:schemeClr val="tx1">
                    <a:tint val="75000"/>
                  </a:schemeClr>
                </a:solidFill>
              </a:defRPr>
            </a:lvl1pPr>
          </a:lstStyle>
          <a:p>
            <a:fld id="{1A43874C-FD43-4634-B36C-AA3E49083933}" type="slidenum">
              <a:rPr lang="en-US" smtClean="0"/>
              <a:t>‹#›</a:t>
            </a:fld>
            <a:endParaRPr lang="en-US"/>
          </a:p>
        </p:txBody>
      </p:sp>
    </p:spTree>
    <p:extLst>
      <p:ext uri="{BB962C8B-B14F-4D97-AF65-F5344CB8AC3E}">
        <p14:creationId xmlns:p14="http://schemas.microsoft.com/office/powerpoint/2010/main" val="25644429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94560" rtl="0" eaLnBrk="1" latinLnBrk="0" hangingPunct="1">
        <a:lnSpc>
          <a:spcPct val="90000"/>
        </a:lnSpc>
        <a:spcBef>
          <a:spcPct val="0"/>
        </a:spcBef>
        <a:buNone/>
        <a:defRPr sz="10560" kern="1200">
          <a:solidFill>
            <a:schemeClr val="tx1"/>
          </a:solidFill>
          <a:latin typeface="+mj-lt"/>
          <a:ea typeface="+mj-ea"/>
          <a:cs typeface="+mj-cs"/>
        </a:defRPr>
      </a:lvl1pPr>
    </p:titleStyle>
    <p:bodyStyle>
      <a:lvl1pPr marL="548640" indent="-548640" algn="l" defTabSz="2194560" rtl="0" eaLnBrk="1" latinLnBrk="0" hangingPunct="1">
        <a:lnSpc>
          <a:spcPct val="90000"/>
        </a:lnSpc>
        <a:spcBef>
          <a:spcPts val="2400"/>
        </a:spcBef>
        <a:buFont typeface="Arial" panose="020B0604020202020204" pitchFamily="34" charset="0"/>
        <a:buChar char="•"/>
        <a:defRPr sz="6720" kern="1200">
          <a:solidFill>
            <a:schemeClr val="tx1"/>
          </a:solidFill>
          <a:latin typeface="+mn-lt"/>
          <a:ea typeface="+mn-ea"/>
          <a:cs typeface="+mn-cs"/>
        </a:defRPr>
      </a:lvl1pPr>
      <a:lvl2pPr marL="1645920" indent="-548640" algn="l" defTabSz="2194560" rtl="0" eaLnBrk="1" latinLnBrk="0" hangingPunct="1">
        <a:lnSpc>
          <a:spcPct val="90000"/>
        </a:lnSpc>
        <a:spcBef>
          <a:spcPts val="1200"/>
        </a:spcBef>
        <a:buFont typeface="Arial" panose="020B0604020202020204" pitchFamily="34" charset="0"/>
        <a:buChar char="•"/>
        <a:defRPr sz="5760" kern="1200">
          <a:solidFill>
            <a:schemeClr val="tx1"/>
          </a:solidFill>
          <a:latin typeface="+mn-lt"/>
          <a:ea typeface="+mn-ea"/>
          <a:cs typeface="+mn-cs"/>
        </a:defRPr>
      </a:lvl2pPr>
      <a:lvl3pPr marL="2743200" indent="-548640" algn="l" defTabSz="2194560" rtl="0" eaLnBrk="1" latinLnBrk="0" hangingPunct="1">
        <a:lnSpc>
          <a:spcPct val="90000"/>
        </a:lnSpc>
        <a:spcBef>
          <a:spcPts val="1200"/>
        </a:spcBef>
        <a:buFont typeface="Arial" panose="020B0604020202020204" pitchFamily="34" charset="0"/>
        <a:buChar char="•"/>
        <a:defRPr sz="4800" kern="1200">
          <a:solidFill>
            <a:schemeClr val="tx1"/>
          </a:solidFill>
          <a:latin typeface="+mn-lt"/>
          <a:ea typeface="+mn-ea"/>
          <a:cs typeface="+mn-cs"/>
        </a:defRPr>
      </a:lvl3pPr>
      <a:lvl4pPr marL="384048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4pPr>
      <a:lvl5pPr marL="493776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5pPr>
      <a:lvl6pPr marL="603504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6pPr>
      <a:lvl7pPr marL="713232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7pPr>
      <a:lvl8pPr marL="822960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8pPr>
      <a:lvl9pPr marL="932688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9pPr>
    </p:bodyStyle>
    <p:otherStyle>
      <a:defPPr>
        <a:defRPr lang="en-US"/>
      </a:defPPr>
      <a:lvl1pPr marL="0" algn="l" defTabSz="2194560" rtl="0" eaLnBrk="1" latinLnBrk="0" hangingPunct="1">
        <a:defRPr sz="4320" kern="1200">
          <a:solidFill>
            <a:schemeClr val="tx1"/>
          </a:solidFill>
          <a:latin typeface="+mn-lt"/>
          <a:ea typeface="+mn-ea"/>
          <a:cs typeface="+mn-cs"/>
        </a:defRPr>
      </a:lvl1pPr>
      <a:lvl2pPr marL="1097280" algn="l" defTabSz="2194560" rtl="0" eaLnBrk="1" latinLnBrk="0" hangingPunct="1">
        <a:defRPr sz="4320" kern="1200">
          <a:solidFill>
            <a:schemeClr val="tx1"/>
          </a:solidFill>
          <a:latin typeface="+mn-lt"/>
          <a:ea typeface="+mn-ea"/>
          <a:cs typeface="+mn-cs"/>
        </a:defRPr>
      </a:lvl2pPr>
      <a:lvl3pPr marL="2194560" algn="l" defTabSz="2194560" rtl="0" eaLnBrk="1" latinLnBrk="0" hangingPunct="1">
        <a:defRPr sz="4320" kern="1200">
          <a:solidFill>
            <a:schemeClr val="tx1"/>
          </a:solidFill>
          <a:latin typeface="+mn-lt"/>
          <a:ea typeface="+mn-ea"/>
          <a:cs typeface="+mn-cs"/>
        </a:defRPr>
      </a:lvl3pPr>
      <a:lvl4pPr marL="3291840" algn="l" defTabSz="2194560" rtl="0" eaLnBrk="1" latinLnBrk="0" hangingPunct="1">
        <a:defRPr sz="4320" kern="1200">
          <a:solidFill>
            <a:schemeClr val="tx1"/>
          </a:solidFill>
          <a:latin typeface="+mn-lt"/>
          <a:ea typeface="+mn-ea"/>
          <a:cs typeface="+mn-cs"/>
        </a:defRPr>
      </a:lvl4pPr>
      <a:lvl5pPr marL="4389120" algn="l" defTabSz="2194560" rtl="0" eaLnBrk="1" latinLnBrk="0" hangingPunct="1">
        <a:defRPr sz="4320" kern="1200">
          <a:solidFill>
            <a:schemeClr val="tx1"/>
          </a:solidFill>
          <a:latin typeface="+mn-lt"/>
          <a:ea typeface="+mn-ea"/>
          <a:cs typeface="+mn-cs"/>
        </a:defRPr>
      </a:lvl5pPr>
      <a:lvl6pPr marL="5486400" algn="l" defTabSz="2194560" rtl="0" eaLnBrk="1" latinLnBrk="0" hangingPunct="1">
        <a:defRPr sz="4320" kern="1200">
          <a:solidFill>
            <a:schemeClr val="tx1"/>
          </a:solidFill>
          <a:latin typeface="+mn-lt"/>
          <a:ea typeface="+mn-ea"/>
          <a:cs typeface="+mn-cs"/>
        </a:defRPr>
      </a:lvl6pPr>
      <a:lvl7pPr marL="6583680" algn="l" defTabSz="2194560" rtl="0" eaLnBrk="1" latinLnBrk="0" hangingPunct="1">
        <a:defRPr sz="4320" kern="1200">
          <a:solidFill>
            <a:schemeClr val="tx1"/>
          </a:solidFill>
          <a:latin typeface="+mn-lt"/>
          <a:ea typeface="+mn-ea"/>
          <a:cs typeface="+mn-cs"/>
        </a:defRPr>
      </a:lvl7pPr>
      <a:lvl8pPr marL="7680960" algn="l" defTabSz="2194560" rtl="0" eaLnBrk="1" latinLnBrk="0" hangingPunct="1">
        <a:defRPr sz="4320" kern="1200">
          <a:solidFill>
            <a:schemeClr val="tx1"/>
          </a:solidFill>
          <a:latin typeface="+mn-lt"/>
          <a:ea typeface="+mn-ea"/>
          <a:cs typeface="+mn-cs"/>
        </a:defRPr>
      </a:lvl8pPr>
      <a:lvl9pPr marL="8778240" algn="l" defTabSz="2194560" rtl="0" eaLnBrk="1" latinLnBrk="0" hangingPunct="1">
        <a:defRPr sz="43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97280" y="975360"/>
            <a:ext cx="19751040" cy="2492990"/>
          </a:xfrm>
          <a:prstGeom prst="rect">
            <a:avLst/>
          </a:prstGeom>
          <a:noFill/>
        </p:spPr>
        <p:txBody>
          <a:bodyPr wrap="square" rtlCol="0">
            <a:spAutoFit/>
          </a:bodyPr>
          <a:lstStyle/>
          <a:p>
            <a:pPr algn="ctr"/>
            <a:r>
              <a:rPr lang="en-US" sz="6800" dirty="0">
                <a:solidFill>
                  <a:schemeClr val="bg1"/>
                </a:solidFill>
              </a:rPr>
              <a:t>Arcane</a:t>
            </a:r>
          </a:p>
          <a:p>
            <a:pPr algn="ctr"/>
            <a:r>
              <a:rPr lang="en-US" sz="4400" dirty="0">
                <a:solidFill>
                  <a:schemeClr val="bg1"/>
                </a:solidFill>
              </a:rPr>
              <a:t>Tyler Scott, Shem Sedrick</a:t>
            </a:r>
          </a:p>
          <a:p>
            <a:pPr algn="ctr"/>
            <a:r>
              <a:rPr lang="en-US" sz="4400" dirty="0">
                <a:solidFill>
                  <a:schemeClr val="bg1"/>
                </a:solidFill>
              </a:rPr>
              <a:t>https://github.com/tscott8/sr_project_research</a:t>
            </a:r>
          </a:p>
        </p:txBody>
      </p:sp>
      <p:sp>
        <p:nvSpPr>
          <p:cNvPr id="5" name="TextBox 4"/>
          <p:cNvSpPr txBox="1"/>
          <p:nvPr/>
        </p:nvSpPr>
        <p:spPr>
          <a:xfrm>
            <a:off x="543827" y="4954882"/>
            <a:ext cx="9644554" cy="5509200"/>
          </a:xfrm>
          <a:prstGeom prst="rect">
            <a:avLst/>
          </a:prstGeom>
          <a:noFill/>
        </p:spPr>
        <p:txBody>
          <a:bodyPr wrap="square" rtlCol="0">
            <a:spAutoFit/>
          </a:bodyPr>
          <a:lstStyle/>
          <a:p>
            <a:r>
              <a:rPr lang="en-US" sz="3200" b="1" dirty="0">
                <a:solidFill>
                  <a:schemeClr val="bg1"/>
                </a:solidFill>
              </a:rPr>
              <a:t>Goal</a:t>
            </a:r>
            <a:r>
              <a:rPr lang="en-US" sz="3200" dirty="0">
                <a:solidFill>
                  <a:schemeClr val="bg1"/>
                </a:solidFill>
              </a:rPr>
              <a:t>:</a:t>
            </a:r>
          </a:p>
          <a:p>
            <a:r>
              <a:rPr lang="en-US" sz="3200" dirty="0">
                <a:solidFill>
                  <a:schemeClr val="bg1"/>
                </a:solidFill>
              </a:rPr>
              <a:t>Common music applications on the web exist to service the needs of artists and listeners. Spotify and Pandora are examples of applications that focus on the needs of the listener, while SoundCloud or </a:t>
            </a:r>
            <a:r>
              <a:rPr lang="en-US" sz="3200" dirty="0" err="1">
                <a:solidFill>
                  <a:schemeClr val="bg1"/>
                </a:solidFill>
              </a:rPr>
              <a:t>BandCamp</a:t>
            </a:r>
            <a:r>
              <a:rPr lang="en-US" sz="3200" dirty="0">
                <a:solidFill>
                  <a:schemeClr val="bg1"/>
                </a:solidFill>
              </a:rPr>
              <a:t> focus more on creating a platform focused on artist. Arcane Streaming is based on the idea that many music enthusiasts want to find exciting, new artists that they have not yet heard. Arcane strives to bring listeners and artists to one location where they can share new music and find new bands.</a:t>
            </a:r>
            <a:endParaRPr lang="en-US" sz="3200" dirty="0">
              <a:solidFill>
                <a:schemeClr val="bg1"/>
              </a:solidFill>
            </a:endParaRPr>
          </a:p>
        </p:txBody>
      </p:sp>
      <p:sp>
        <p:nvSpPr>
          <p:cNvPr id="6" name="TextBox 5"/>
          <p:cNvSpPr txBox="1"/>
          <p:nvPr/>
        </p:nvSpPr>
        <p:spPr>
          <a:xfrm>
            <a:off x="11117179" y="11261558"/>
            <a:ext cx="10250905" cy="6986528"/>
          </a:xfrm>
          <a:prstGeom prst="rect">
            <a:avLst/>
          </a:prstGeom>
          <a:noFill/>
        </p:spPr>
        <p:txBody>
          <a:bodyPr wrap="square" rtlCol="0">
            <a:spAutoFit/>
          </a:bodyPr>
          <a:lstStyle/>
          <a:p>
            <a:r>
              <a:rPr lang="en-US" sz="3200" b="1" dirty="0">
                <a:solidFill>
                  <a:schemeClr val="bg1"/>
                </a:solidFill>
              </a:rPr>
              <a:t>Resources:</a:t>
            </a:r>
            <a:endParaRPr lang="en-US" sz="3200" dirty="0">
              <a:solidFill>
                <a:schemeClr val="bg1"/>
              </a:solidFill>
            </a:endParaRPr>
          </a:p>
          <a:p>
            <a:r>
              <a:rPr lang="en-US" sz="3200" b="1" dirty="0">
                <a:solidFill>
                  <a:schemeClr val="bg1"/>
                </a:solidFill>
              </a:rPr>
              <a:t>•</a:t>
            </a:r>
            <a:r>
              <a:rPr lang="en-US" sz="3200" dirty="0">
                <a:solidFill>
                  <a:schemeClr val="bg1"/>
                </a:solidFill>
              </a:rPr>
              <a:t>	Python</a:t>
            </a:r>
          </a:p>
          <a:p>
            <a:pPr lvl="1"/>
            <a:r>
              <a:rPr lang="en-US" sz="3200" dirty="0">
                <a:solidFill>
                  <a:schemeClr val="bg1"/>
                </a:solidFill>
              </a:rPr>
              <a:t>o	Django - Server</a:t>
            </a:r>
          </a:p>
          <a:p>
            <a:pPr lvl="1"/>
            <a:r>
              <a:rPr lang="en-US" sz="3200" dirty="0">
                <a:solidFill>
                  <a:schemeClr val="bg1"/>
                </a:solidFill>
              </a:rPr>
              <a:t>o	Django Rest Framework (DRF) – REST requests</a:t>
            </a:r>
          </a:p>
          <a:p>
            <a:pPr lvl="1"/>
            <a:r>
              <a:rPr lang="en-US" sz="3200" dirty="0">
                <a:solidFill>
                  <a:schemeClr val="bg1"/>
                </a:solidFill>
              </a:rPr>
              <a:t>o	Pillow – Image processing</a:t>
            </a:r>
          </a:p>
          <a:p>
            <a:pPr lvl="1"/>
            <a:r>
              <a:rPr lang="en-US" sz="3200" dirty="0">
                <a:solidFill>
                  <a:schemeClr val="bg1"/>
                </a:solidFill>
              </a:rPr>
              <a:t>o	SACAD – Retrieve Album Artwork </a:t>
            </a:r>
          </a:p>
          <a:p>
            <a:pPr lvl="1"/>
            <a:r>
              <a:rPr lang="en-US" sz="3200" dirty="0">
                <a:solidFill>
                  <a:schemeClr val="bg1"/>
                </a:solidFill>
              </a:rPr>
              <a:t>o	Mutagen – ID3 tags</a:t>
            </a:r>
          </a:p>
          <a:p>
            <a:r>
              <a:rPr lang="en-US" sz="3200" dirty="0">
                <a:solidFill>
                  <a:schemeClr val="bg1"/>
                </a:solidFill>
              </a:rPr>
              <a:t>•	Node.js</a:t>
            </a:r>
          </a:p>
          <a:p>
            <a:pPr lvl="1"/>
            <a:r>
              <a:rPr lang="en-US" sz="3200" dirty="0">
                <a:solidFill>
                  <a:schemeClr val="bg1"/>
                </a:solidFill>
              </a:rPr>
              <a:t>o	React – User Interface</a:t>
            </a:r>
          </a:p>
          <a:p>
            <a:pPr lvl="1"/>
            <a:r>
              <a:rPr lang="en-US" sz="3200" dirty="0">
                <a:solidFill>
                  <a:schemeClr val="bg1"/>
                </a:solidFill>
              </a:rPr>
              <a:t>o	</a:t>
            </a:r>
            <a:r>
              <a:rPr lang="en-US" sz="3200" dirty="0" err="1">
                <a:solidFill>
                  <a:schemeClr val="bg1"/>
                </a:solidFill>
              </a:rPr>
              <a:t>Webpack</a:t>
            </a:r>
            <a:r>
              <a:rPr lang="en-US" sz="3200" dirty="0">
                <a:solidFill>
                  <a:schemeClr val="bg1"/>
                </a:solidFill>
              </a:rPr>
              <a:t> - Compiler</a:t>
            </a:r>
          </a:p>
          <a:p>
            <a:pPr lvl="1"/>
            <a:r>
              <a:rPr lang="en-US" sz="3200" dirty="0">
                <a:solidFill>
                  <a:schemeClr val="bg1"/>
                </a:solidFill>
              </a:rPr>
              <a:t>o	Redux – Data storage</a:t>
            </a:r>
          </a:p>
          <a:p>
            <a:pPr lvl="1"/>
            <a:r>
              <a:rPr lang="en-US" sz="3200" dirty="0">
                <a:solidFill>
                  <a:schemeClr val="bg1"/>
                </a:solidFill>
              </a:rPr>
              <a:t>o	Material UI – Material Design Components</a:t>
            </a:r>
          </a:p>
          <a:p>
            <a:pPr lvl="1"/>
            <a:r>
              <a:rPr lang="en-US" sz="3200" dirty="0">
                <a:solidFill>
                  <a:schemeClr val="bg1"/>
                </a:solidFill>
              </a:rPr>
              <a:t>o	React </a:t>
            </a:r>
            <a:r>
              <a:rPr lang="en-US" sz="3200" dirty="0" err="1">
                <a:solidFill>
                  <a:schemeClr val="bg1"/>
                </a:solidFill>
              </a:rPr>
              <a:t>Dropzone</a:t>
            </a:r>
            <a:r>
              <a:rPr lang="en-US" sz="3200" dirty="0">
                <a:solidFill>
                  <a:schemeClr val="bg1"/>
                </a:solidFill>
              </a:rPr>
              <a:t> – Drag and Drop uploading</a:t>
            </a:r>
          </a:p>
          <a:p>
            <a:endParaRPr lang="en-US" sz="3200" b="1" dirty="0">
              <a:solidFill>
                <a:schemeClr val="bg1"/>
              </a:solidFill>
            </a:endParaRPr>
          </a:p>
        </p:txBody>
      </p:sp>
      <p:sp>
        <p:nvSpPr>
          <p:cNvPr id="7" name="TextBox 6"/>
          <p:cNvSpPr txBox="1"/>
          <p:nvPr/>
        </p:nvSpPr>
        <p:spPr>
          <a:xfrm>
            <a:off x="591951" y="19375677"/>
            <a:ext cx="9596429" cy="5016758"/>
          </a:xfrm>
          <a:prstGeom prst="rect">
            <a:avLst/>
          </a:prstGeom>
          <a:noFill/>
        </p:spPr>
        <p:txBody>
          <a:bodyPr wrap="square" rtlCol="0">
            <a:spAutoFit/>
          </a:bodyPr>
          <a:lstStyle/>
          <a:p>
            <a:r>
              <a:rPr lang="en-US" sz="3200" b="1" dirty="0">
                <a:solidFill>
                  <a:schemeClr val="bg1"/>
                </a:solidFill>
              </a:rPr>
              <a:t>Challenges:</a:t>
            </a:r>
          </a:p>
          <a:p>
            <a:r>
              <a:rPr lang="en-US" sz="3200" dirty="0">
                <a:solidFill>
                  <a:schemeClr val="bg1"/>
                </a:solidFill>
              </a:rPr>
              <a:t>•	Parse .mp3 file tags for relevant data</a:t>
            </a:r>
          </a:p>
          <a:p>
            <a:r>
              <a:rPr lang="en-US" sz="3200" dirty="0">
                <a:solidFill>
                  <a:schemeClr val="bg1"/>
                </a:solidFill>
              </a:rPr>
              <a:t>•	Allow users to upload mp3 files</a:t>
            </a:r>
          </a:p>
          <a:p>
            <a:r>
              <a:rPr lang="en-US" sz="3200" dirty="0">
                <a:solidFill>
                  <a:schemeClr val="bg1"/>
                </a:solidFill>
              </a:rPr>
              <a:t>•	Global access to audio tag</a:t>
            </a:r>
          </a:p>
          <a:p>
            <a:r>
              <a:rPr lang="en-US" sz="3200" dirty="0">
                <a:solidFill>
                  <a:schemeClr val="bg1"/>
                </a:solidFill>
              </a:rPr>
              <a:t>•	Globally asynchronous audio control</a:t>
            </a:r>
          </a:p>
          <a:p>
            <a:r>
              <a:rPr lang="en-US" sz="3200" dirty="0">
                <a:solidFill>
                  <a:schemeClr val="bg1"/>
                </a:solidFill>
              </a:rPr>
              <a:t>•	Adding songs to the queue</a:t>
            </a:r>
          </a:p>
          <a:p>
            <a:r>
              <a:rPr lang="en-US" sz="3200" dirty="0">
                <a:solidFill>
                  <a:schemeClr val="bg1"/>
                </a:solidFill>
              </a:rPr>
              <a:t>•	RESTful API server setup</a:t>
            </a:r>
          </a:p>
          <a:p>
            <a:r>
              <a:rPr lang="en-US" sz="3200" dirty="0">
                <a:solidFill>
                  <a:schemeClr val="bg1"/>
                </a:solidFill>
              </a:rPr>
              <a:t>•	Request pagination</a:t>
            </a:r>
          </a:p>
          <a:p>
            <a:r>
              <a:rPr lang="en-US" sz="3200" dirty="0">
                <a:solidFill>
                  <a:schemeClr val="bg1"/>
                </a:solidFill>
              </a:rPr>
              <a:t>•	Dynamically changing app theme</a:t>
            </a:r>
          </a:p>
          <a:p>
            <a:r>
              <a:rPr lang="en-US" sz="3200" dirty="0">
                <a:solidFill>
                  <a:schemeClr val="bg1"/>
                </a:solidFill>
              </a:rPr>
              <a:t>•	Full database search</a:t>
            </a:r>
          </a:p>
        </p:txBody>
      </p:sp>
      <p:sp>
        <p:nvSpPr>
          <p:cNvPr id="8" name="TextBox 7"/>
          <p:cNvSpPr txBox="1"/>
          <p:nvPr/>
        </p:nvSpPr>
        <p:spPr>
          <a:xfrm>
            <a:off x="11117179" y="26421347"/>
            <a:ext cx="10250905" cy="5509200"/>
          </a:xfrm>
          <a:prstGeom prst="rect">
            <a:avLst/>
          </a:prstGeom>
          <a:noFill/>
        </p:spPr>
        <p:txBody>
          <a:bodyPr wrap="square" rtlCol="0">
            <a:spAutoFit/>
          </a:bodyPr>
          <a:lstStyle/>
          <a:p>
            <a:r>
              <a:rPr lang="en-US" sz="3200" b="1" dirty="0">
                <a:solidFill>
                  <a:schemeClr val="bg1"/>
                </a:solidFill>
              </a:rPr>
              <a:t>How:</a:t>
            </a:r>
          </a:p>
          <a:p>
            <a:r>
              <a:rPr lang="en-US" sz="3200" dirty="0">
                <a:solidFill>
                  <a:schemeClr val="bg1"/>
                </a:solidFill>
              </a:rPr>
              <a:t>Our application runs with a Django and DRF backend. These python frameworks allowed us to develop models and views quickly in a language we were comfortable with. Our front end utilizes React and Redux with a lot of components from the Material UI framework.</a:t>
            </a:r>
          </a:p>
          <a:p>
            <a:r>
              <a:rPr lang="en-US" sz="3200" dirty="0">
                <a:solidFill>
                  <a:schemeClr val="bg1"/>
                </a:solidFill>
              </a:rPr>
              <a:t>Using Mutagen, we parsed the mp3 files uploaded to populate the genre, album, artist, and track names in our database. SACAD and Pillow were then employed to find and resize album and artist images.</a:t>
            </a:r>
          </a:p>
          <a:p>
            <a:endParaRPr lang="en-US" sz="3200" dirty="0">
              <a:solidFill>
                <a:schemeClr val="bg1"/>
              </a:solidFill>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6545" y="4430876"/>
            <a:ext cx="10491539" cy="6557212"/>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826" y="11562321"/>
            <a:ext cx="9644555" cy="6027847"/>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76545" y="19161349"/>
            <a:ext cx="10491539" cy="6557212"/>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1952" y="26177944"/>
            <a:ext cx="9596429" cy="5288372"/>
          </a:xfrm>
          <a:prstGeom prst="rect">
            <a:avLst/>
          </a:prstGeom>
        </p:spPr>
      </p:pic>
    </p:spTree>
    <p:extLst>
      <p:ext uri="{BB962C8B-B14F-4D97-AF65-F5344CB8AC3E}">
        <p14:creationId xmlns:p14="http://schemas.microsoft.com/office/powerpoint/2010/main" val="76719029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TotalTime>
  <Words>198</Words>
  <Application>Microsoft Office PowerPoint</Application>
  <PresentationFormat>Custom</PresentationFormat>
  <Paragraphs>31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Shem Sedrick</dc:creator>
  <cp:lastModifiedBy>Shem Sedrick</cp:lastModifiedBy>
  <cp:revision>3</cp:revision>
  <dcterms:created xsi:type="dcterms:W3CDTF">2017-03-29T02:44:18Z</dcterms:created>
  <dcterms:modified xsi:type="dcterms:W3CDTF">2017-03-29T03:21:58Z</dcterms:modified>
</cp:coreProperties>
</file>