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C000"/>
    <a:srgbClr val="FCD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683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131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03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49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121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96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85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36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19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8792-9B81-41C6-AFBE-A741A172A002}" type="datetimeFigureOut">
              <a:rPr lang="es-CL" smtClean="0"/>
              <a:t>11-05-2024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F7BB-AE3E-4220-9AC9-85F09EEA60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186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1002"/>
            <a:ext cx="477319" cy="4530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5100" y="192838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chemeClr val="bg1"/>
                </a:solidFill>
              </a:rPr>
              <a:t>ReShop</a:t>
            </a:r>
            <a:r>
              <a:rPr lang="es-CL" dirty="0" smtClean="0">
                <a:solidFill>
                  <a:schemeClr val="bg1"/>
                </a:solidFill>
              </a:rPr>
              <a:t> Nero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226" y="922572"/>
            <a:ext cx="67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Sección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8105" y="922572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Favoritos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5514" y="935238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Vender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308284" y="889019"/>
            <a:ext cx="2105637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bg2"/>
                </a:solidFill>
              </a:rPr>
              <a:t>buscar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1565544" y="889018"/>
            <a:ext cx="48943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925306" y="192838"/>
            <a:ext cx="433388" cy="4111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29" y="241996"/>
            <a:ext cx="323964" cy="27101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92" y="168124"/>
            <a:ext cx="481668" cy="4824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" name="Grupo 16"/>
          <p:cNvGrpSpPr/>
          <p:nvPr/>
        </p:nvGrpSpPr>
        <p:grpSpPr>
          <a:xfrm>
            <a:off x="11677929" y="922572"/>
            <a:ext cx="250063" cy="184726"/>
            <a:chOff x="2276518" y="2432381"/>
            <a:chExt cx="406797" cy="297823"/>
          </a:xfrm>
        </p:grpSpPr>
        <p:sp>
          <p:nvSpPr>
            <p:cNvPr id="15" name="Elipse 14"/>
            <p:cNvSpPr/>
            <p:nvPr/>
          </p:nvSpPr>
          <p:spPr>
            <a:xfrm>
              <a:off x="2398089" y="2432381"/>
              <a:ext cx="285226" cy="293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rot="19771514">
              <a:off x="2276518" y="2638750"/>
              <a:ext cx="243143" cy="9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0680"/>
            <a:ext cx="12192000" cy="2321589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0" y="3611624"/>
            <a:ext cx="12192000" cy="4166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>
                <a:solidFill>
                  <a:schemeClr val="tx1"/>
                </a:solidFill>
              </a:rPr>
              <a:t>Productos más recientes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390" y="4097658"/>
            <a:ext cx="8459706" cy="2648143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765923" y="6441989"/>
            <a:ext cx="1389170" cy="197708"/>
            <a:chOff x="167781" y="6066500"/>
            <a:chExt cx="1735161" cy="276635"/>
          </a:xfrm>
        </p:grpSpPr>
        <p:sp>
          <p:nvSpPr>
            <p:cNvPr id="21" name="Rectángulo redondeado 20"/>
            <p:cNvSpPr/>
            <p:nvPr/>
          </p:nvSpPr>
          <p:spPr>
            <a:xfrm>
              <a:off x="167781" y="6066500"/>
              <a:ext cx="669807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Detalles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54066" y="6066500"/>
              <a:ext cx="1048876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Añadir al carro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612095" y="6441989"/>
            <a:ext cx="1389170" cy="197708"/>
            <a:chOff x="167781" y="6066500"/>
            <a:chExt cx="1735161" cy="276635"/>
          </a:xfrm>
        </p:grpSpPr>
        <p:sp>
          <p:nvSpPr>
            <p:cNvPr id="25" name="Rectángulo redondeado 24"/>
            <p:cNvSpPr/>
            <p:nvPr/>
          </p:nvSpPr>
          <p:spPr>
            <a:xfrm>
              <a:off x="167781" y="6066500"/>
              <a:ext cx="669807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Detalles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854066" y="6066500"/>
              <a:ext cx="1048876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Añadir al carro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445911" y="6441989"/>
            <a:ext cx="1389170" cy="197708"/>
            <a:chOff x="167781" y="6066500"/>
            <a:chExt cx="1735161" cy="276635"/>
          </a:xfrm>
        </p:grpSpPr>
        <p:sp>
          <p:nvSpPr>
            <p:cNvPr id="28" name="Rectángulo redondeado 27"/>
            <p:cNvSpPr/>
            <p:nvPr/>
          </p:nvSpPr>
          <p:spPr>
            <a:xfrm>
              <a:off x="167781" y="6066500"/>
              <a:ext cx="669807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Detalles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854066" y="6066500"/>
              <a:ext cx="1048876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Añadir al carro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74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1002"/>
            <a:ext cx="477319" cy="4530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5100" y="192838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chemeClr val="bg1"/>
                </a:solidFill>
              </a:rPr>
              <a:t>ReShop</a:t>
            </a:r>
            <a:r>
              <a:rPr lang="es-CL" dirty="0" smtClean="0">
                <a:solidFill>
                  <a:schemeClr val="bg1"/>
                </a:solidFill>
              </a:rPr>
              <a:t> Nero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226" y="922572"/>
            <a:ext cx="67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Sección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8105" y="922572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Favoritos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5514" y="935238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Vender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308284" y="889019"/>
            <a:ext cx="2105637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bg2"/>
                </a:solidFill>
              </a:rPr>
              <a:t>buscar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1565544" y="889018"/>
            <a:ext cx="48943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925306" y="192838"/>
            <a:ext cx="433388" cy="4111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29" y="241996"/>
            <a:ext cx="323964" cy="27101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92" y="168124"/>
            <a:ext cx="481668" cy="4824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" name="Grupo 16"/>
          <p:cNvGrpSpPr/>
          <p:nvPr/>
        </p:nvGrpSpPr>
        <p:grpSpPr>
          <a:xfrm>
            <a:off x="11677929" y="922572"/>
            <a:ext cx="250063" cy="184726"/>
            <a:chOff x="2276518" y="2432381"/>
            <a:chExt cx="406797" cy="297823"/>
          </a:xfrm>
        </p:grpSpPr>
        <p:sp>
          <p:nvSpPr>
            <p:cNvPr id="15" name="Elipse 14"/>
            <p:cNvSpPr/>
            <p:nvPr/>
          </p:nvSpPr>
          <p:spPr>
            <a:xfrm>
              <a:off x="2398089" y="2432381"/>
              <a:ext cx="285226" cy="293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rot="19771514">
              <a:off x="2276518" y="2638750"/>
              <a:ext cx="243143" cy="9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0680"/>
            <a:ext cx="12192000" cy="2321589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0" y="3611624"/>
            <a:ext cx="12192000" cy="4166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>
                <a:solidFill>
                  <a:schemeClr val="tx1"/>
                </a:solidFill>
              </a:rPr>
              <a:t>Productos más recientes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390" y="4097658"/>
            <a:ext cx="8459706" cy="2648143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765923" y="6441989"/>
            <a:ext cx="1389170" cy="197708"/>
            <a:chOff x="167781" y="6066500"/>
            <a:chExt cx="1735161" cy="276635"/>
          </a:xfrm>
        </p:grpSpPr>
        <p:sp>
          <p:nvSpPr>
            <p:cNvPr id="21" name="Rectángulo redondeado 20"/>
            <p:cNvSpPr/>
            <p:nvPr/>
          </p:nvSpPr>
          <p:spPr>
            <a:xfrm>
              <a:off x="167781" y="6066500"/>
              <a:ext cx="669807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Detalles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54066" y="6066500"/>
              <a:ext cx="1048876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Añadir al carro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612095" y="6441989"/>
            <a:ext cx="1389170" cy="197708"/>
            <a:chOff x="167781" y="6066500"/>
            <a:chExt cx="1735161" cy="276635"/>
          </a:xfrm>
        </p:grpSpPr>
        <p:sp>
          <p:nvSpPr>
            <p:cNvPr id="25" name="Rectángulo redondeado 24"/>
            <p:cNvSpPr/>
            <p:nvPr/>
          </p:nvSpPr>
          <p:spPr>
            <a:xfrm>
              <a:off x="167781" y="6066500"/>
              <a:ext cx="669807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Detalles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854066" y="6066500"/>
              <a:ext cx="1048876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Añadir al carro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445911" y="6441989"/>
            <a:ext cx="1389170" cy="197708"/>
            <a:chOff x="167781" y="6066500"/>
            <a:chExt cx="1735161" cy="276635"/>
          </a:xfrm>
        </p:grpSpPr>
        <p:sp>
          <p:nvSpPr>
            <p:cNvPr id="28" name="Rectángulo redondeado 27"/>
            <p:cNvSpPr/>
            <p:nvPr/>
          </p:nvSpPr>
          <p:spPr>
            <a:xfrm>
              <a:off x="167781" y="6066500"/>
              <a:ext cx="669807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Detalles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854066" y="6066500"/>
              <a:ext cx="1048876" cy="2766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L" sz="800" dirty="0" smtClean="0">
                  <a:solidFill>
                    <a:schemeClr val="accent4"/>
                  </a:solidFill>
                </a:rPr>
                <a:t>Añadir al carro</a:t>
              </a:r>
              <a:endParaRPr lang="es-CL" sz="11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tángulo 9"/>
          <p:cNvSpPr/>
          <p:nvPr/>
        </p:nvSpPr>
        <p:spPr>
          <a:xfrm>
            <a:off x="8575565" y="0"/>
            <a:ext cx="3616411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8575589" y="0"/>
            <a:ext cx="3616411" cy="650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>
                <a:solidFill>
                  <a:schemeClr val="tx1"/>
                </a:solidFill>
              </a:rPr>
              <a:t>Carro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0" name="Y 29"/>
          <p:cNvSpPr/>
          <p:nvPr/>
        </p:nvSpPr>
        <p:spPr>
          <a:xfrm>
            <a:off x="11620845" y="170121"/>
            <a:ext cx="421216" cy="36201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/>
          <p:cNvSpPr/>
          <p:nvPr/>
        </p:nvSpPr>
        <p:spPr>
          <a:xfrm>
            <a:off x="8575589" y="5725297"/>
            <a:ext cx="3616411" cy="1132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/>
          <p:cNvSpPr txBox="1"/>
          <p:nvPr/>
        </p:nvSpPr>
        <p:spPr>
          <a:xfrm>
            <a:off x="8575540" y="5829439"/>
            <a:ext cx="361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Total </a:t>
            </a:r>
            <a:r>
              <a:rPr lang="es-CL" sz="1200" dirty="0"/>
              <a:t>a</a:t>
            </a:r>
            <a:r>
              <a:rPr lang="es-CL" sz="1200" dirty="0" smtClean="0"/>
              <a:t> pagar: $</a:t>
            </a:r>
            <a:r>
              <a:rPr lang="es-CL" sz="1200" dirty="0" err="1" smtClean="0"/>
              <a:t>xxxxxx</a:t>
            </a:r>
            <a:endParaRPr lang="es-CL" sz="1200" dirty="0"/>
          </a:p>
        </p:txBody>
      </p:sp>
      <p:sp>
        <p:nvSpPr>
          <p:cNvPr id="35" name="Rectángulo 34"/>
          <p:cNvSpPr/>
          <p:nvPr/>
        </p:nvSpPr>
        <p:spPr>
          <a:xfrm>
            <a:off x="8581227" y="6326865"/>
            <a:ext cx="3616411" cy="539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402" y="673362"/>
            <a:ext cx="3557573" cy="2493877"/>
          </a:xfrm>
          <a:prstGeom prst="rect">
            <a:avLst/>
          </a:prstGeom>
        </p:spPr>
      </p:pic>
      <p:sp>
        <p:nvSpPr>
          <p:cNvPr id="32" name="Rectángulo redondeado 31"/>
          <p:cNvSpPr/>
          <p:nvPr/>
        </p:nvSpPr>
        <p:spPr>
          <a:xfrm>
            <a:off x="9648027" y="6493157"/>
            <a:ext cx="150600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Ver Carro Detallado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1002"/>
            <a:ext cx="477319" cy="4530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5100" y="192838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chemeClr val="bg1"/>
                </a:solidFill>
              </a:rPr>
              <a:t>ReShop</a:t>
            </a:r>
            <a:r>
              <a:rPr lang="es-CL" dirty="0" smtClean="0">
                <a:solidFill>
                  <a:schemeClr val="bg1"/>
                </a:solidFill>
              </a:rPr>
              <a:t> Nero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226" y="922572"/>
            <a:ext cx="67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Sección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8105" y="922572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Favoritos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5514" y="935238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Vender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308284" y="889019"/>
            <a:ext cx="2105637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bg2"/>
                </a:solidFill>
              </a:rPr>
              <a:t>buscar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1565544" y="889018"/>
            <a:ext cx="48943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925306" y="192838"/>
            <a:ext cx="433388" cy="4111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29" y="241996"/>
            <a:ext cx="323964" cy="27101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92" y="168124"/>
            <a:ext cx="481668" cy="4824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" name="Grupo 16"/>
          <p:cNvGrpSpPr/>
          <p:nvPr/>
        </p:nvGrpSpPr>
        <p:grpSpPr>
          <a:xfrm>
            <a:off x="11677929" y="922572"/>
            <a:ext cx="250063" cy="184726"/>
            <a:chOff x="2276518" y="2432381"/>
            <a:chExt cx="406797" cy="297823"/>
          </a:xfrm>
        </p:grpSpPr>
        <p:sp>
          <p:nvSpPr>
            <p:cNvPr id="15" name="Elipse 14"/>
            <p:cNvSpPr/>
            <p:nvPr/>
          </p:nvSpPr>
          <p:spPr>
            <a:xfrm>
              <a:off x="2398089" y="2432381"/>
              <a:ext cx="285226" cy="293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rot="19771514">
              <a:off x="2276518" y="2638750"/>
              <a:ext cx="243143" cy="9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6745" r="7208"/>
          <a:stretch/>
        </p:blipFill>
        <p:spPr>
          <a:xfrm>
            <a:off x="-864" y="1302034"/>
            <a:ext cx="12192864" cy="40443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/>
          <a:srcRect l="103" t="23905" r="-103" b="30278"/>
          <a:stretch/>
        </p:blipFill>
        <p:spPr>
          <a:xfrm>
            <a:off x="-864" y="4915949"/>
            <a:ext cx="8128932" cy="1929468"/>
          </a:xfrm>
          <a:prstGeom prst="rect">
            <a:avLst/>
          </a:prstGeom>
        </p:spPr>
      </p:pic>
      <p:sp>
        <p:nvSpPr>
          <p:cNvPr id="30" name="Rectángulo redondeado 29"/>
          <p:cNvSpPr/>
          <p:nvPr/>
        </p:nvSpPr>
        <p:spPr>
          <a:xfrm>
            <a:off x="8271353" y="3506799"/>
            <a:ext cx="57608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chemeClr val="tx1"/>
                </a:solidFill>
              </a:rPr>
              <a:t>Pagar</a:t>
            </a:r>
            <a:endParaRPr lang="es-CL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1002"/>
            <a:ext cx="477319" cy="4530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5100" y="192838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chemeClr val="bg1"/>
                </a:solidFill>
              </a:rPr>
              <a:t>ReShop</a:t>
            </a:r>
            <a:r>
              <a:rPr lang="es-CL" dirty="0" smtClean="0">
                <a:solidFill>
                  <a:schemeClr val="bg1"/>
                </a:solidFill>
              </a:rPr>
              <a:t> Nero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226" y="922572"/>
            <a:ext cx="67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Sección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8105" y="922572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Favoritos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5514" y="935238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Vender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308284" y="889019"/>
            <a:ext cx="2105637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bg2"/>
                </a:solidFill>
              </a:rPr>
              <a:t>buscar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1565544" y="889018"/>
            <a:ext cx="48943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925306" y="192838"/>
            <a:ext cx="433388" cy="4111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29" y="241996"/>
            <a:ext cx="323964" cy="27101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92" y="168124"/>
            <a:ext cx="481668" cy="4824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" name="Grupo 16"/>
          <p:cNvGrpSpPr/>
          <p:nvPr/>
        </p:nvGrpSpPr>
        <p:grpSpPr>
          <a:xfrm>
            <a:off x="11677929" y="922572"/>
            <a:ext cx="250063" cy="184726"/>
            <a:chOff x="2276518" y="2432381"/>
            <a:chExt cx="406797" cy="297823"/>
          </a:xfrm>
        </p:grpSpPr>
        <p:sp>
          <p:nvSpPr>
            <p:cNvPr id="15" name="Elipse 14"/>
            <p:cNvSpPr/>
            <p:nvPr/>
          </p:nvSpPr>
          <p:spPr>
            <a:xfrm>
              <a:off x="2398089" y="2432381"/>
              <a:ext cx="285226" cy="293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rot="19771514">
              <a:off x="2276518" y="2638750"/>
              <a:ext cx="243143" cy="9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6745" r="7208"/>
          <a:stretch/>
        </p:blipFill>
        <p:spPr>
          <a:xfrm>
            <a:off x="-864" y="1302034"/>
            <a:ext cx="12192864" cy="40443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63" y="1430377"/>
            <a:ext cx="12192864" cy="5154779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9308283" y="4437675"/>
            <a:ext cx="2523169" cy="3402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solidFill>
                  <a:schemeClr val="tx1"/>
                </a:solidFill>
              </a:rPr>
              <a:t>Confirmar Pago</a:t>
            </a:r>
            <a:endParaRPr lang="es-C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0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1002"/>
            <a:ext cx="477319" cy="4530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5100" y="192838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chemeClr val="bg1"/>
                </a:solidFill>
              </a:rPr>
              <a:t>ReShop</a:t>
            </a:r>
            <a:r>
              <a:rPr lang="es-CL" dirty="0" smtClean="0">
                <a:solidFill>
                  <a:schemeClr val="bg1"/>
                </a:solidFill>
              </a:rPr>
              <a:t> Nero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226" y="922572"/>
            <a:ext cx="67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Sección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8105" y="922572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Favoritos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5514" y="935238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Vender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308284" y="889019"/>
            <a:ext cx="2105637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bg2"/>
                </a:solidFill>
              </a:rPr>
              <a:t>buscar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1565544" y="889018"/>
            <a:ext cx="48943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925306" y="192838"/>
            <a:ext cx="433388" cy="4111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29" y="241996"/>
            <a:ext cx="323964" cy="27101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92" y="168124"/>
            <a:ext cx="481668" cy="4824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" name="Grupo 16"/>
          <p:cNvGrpSpPr/>
          <p:nvPr/>
        </p:nvGrpSpPr>
        <p:grpSpPr>
          <a:xfrm>
            <a:off x="11677929" y="922572"/>
            <a:ext cx="250063" cy="184726"/>
            <a:chOff x="2276518" y="2432381"/>
            <a:chExt cx="406797" cy="297823"/>
          </a:xfrm>
        </p:grpSpPr>
        <p:sp>
          <p:nvSpPr>
            <p:cNvPr id="15" name="Elipse 14"/>
            <p:cNvSpPr/>
            <p:nvPr/>
          </p:nvSpPr>
          <p:spPr>
            <a:xfrm>
              <a:off x="2398089" y="2432381"/>
              <a:ext cx="285226" cy="293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rot="19771514">
              <a:off x="2276518" y="2638750"/>
              <a:ext cx="243143" cy="9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213990" y="1249851"/>
            <a:ext cx="9371635" cy="5492304"/>
            <a:chOff x="1477601" y="1301351"/>
            <a:chExt cx="9371635" cy="5492304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5"/>
            <a:srcRect l="16156" t="2324" r="16714" b="6420"/>
            <a:stretch/>
          </p:blipFill>
          <p:spPr>
            <a:xfrm>
              <a:off x="1477601" y="1301351"/>
              <a:ext cx="9371635" cy="5492304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3390" y="3723248"/>
              <a:ext cx="523948" cy="1800476"/>
            </a:xfrm>
            <a:prstGeom prst="rect">
              <a:avLst/>
            </a:prstGeom>
          </p:spPr>
        </p:pic>
      </p:grpSp>
      <p:sp>
        <p:nvSpPr>
          <p:cNvPr id="21" name="Rectángulo redondeado 20"/>
          <p:cNvSpPr/>
          <p:nvPr/>
        </p:nvSpPr>
        <p:spPr>
          <a:xfrm>
            <a:off x="2281339" y="3249159"/>
            <a:ext cx="881991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>
                <a:solidFill>
                  <a:schemeClr val="tx1"/>
                </a:solidFill>
              </a:rPr>
              <a:t>Seleccionar</a:t>
            </a:r>
            <a:endParaRPr lang="es-CL" sz="1100" dirty="0">
              <a:solidFill>
                <a:schemeClr val="tx1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973" y="3671733"/>
            <a:ext cx="523948" cy="180047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8807" y="3784775"/>
            <a:ext cx="221010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1002"/>
            <a:ext cx="477319" cy="4530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5100" y="192838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chemeClr val="bg1"/>
                </a:solidFill>
              </a:rPr>
              <a:t>ReShop</a:t>
            </a:r>
            <a:r>
              <a:rPr lang="es-CL" dirty="0" smtClean="0">
                <a:solidFill>
                  <a:schemeClr val="bg1"/>
                </a:solidFill>
              </a:rPr>
              <a:t> Nero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226" y="922572"/>
            <a:ext cx="67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Sección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8105" y="922572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Favoritos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5514" y="935238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Vender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308284" y="889019"/>
            <a:ext cx="2105637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bg2"/>
                </a:solidFill>
              </a:rPr>
              <a:t>buscar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1565544" y="889018"/>
            <a:ext cx="48943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925306" y="192838"/>
            <a:ext cx="433388" cy="4111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29" y="241996"/>
            <a:ext cx="323964" cy="27101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92" y="168124"/>
            <a:ext cx="481668" cy="4824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" name="Grupo 16"/>
          <p:cNvGrpSpPr/>
          <p:nvPr/>
        </p:nvGrpSpPr>
        <p:grpSpPr>
          <a:xfrm>
            <a:off x="11677929" y="922572"/>
            <a:ext cx="250063" cy="184726"/>
            <a:chOff x="2276518" y="2432381"/>
            <a:chExt cx="406797" cy="297823"/>
          </a:xfrm>
        </p:grpSpPr>
        <p:sp>
          <p:nvSpPr>
            <p:cNvPr id="15" name="Elipse 14"/>
            <p:cNvSpPr/>
            <p:nvPr/>
          </p:nvSpPr>
          <p:spPr>
            <a:xfrm>
              <a:off x="2398089" y="2432381"/>
              <a:ext cx="285226" cy="293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rot="19771514">
              <a:off x="2276518" y="2638750"/>
              <a:ext cx="243143" cy="9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5043" r="-113"/>
          <a:stretch/>
        </p:blipFill>
        <p:spPr>
          <a:xfrm>
            <a:off x="-8388" y="1212292"/>
            <a:ext cx="12214370" cy="5620177"/>
          </a:xfrm>
          <a:prstGeom prst="rect">
            <a:avLst/>
          </a:prstGeom>
        </p:spPr>
      </p:pic>
      <p:sp>
        <p:nvSpPr>
          <p:cNvPr id="24" name="Rectángulo redondeado 23"/>
          <p:cNvSpPr/>
          <p:nvPr/>
        </p:nvSpPr>
        <p:spPr>
          <a:xfrm>
            <a:off x="6961387" y="4824852"/>
            <a:ext cx="899098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chemeClr val="tx1"/>
                </a:solidFill>
              </a:rPr>
              <a:t>Añadir al carro</a:t>
            </a:r>
            <a:endParaRPr lang="es-CL" sz="9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7910740" y="4824851"/>
            <a:ext cx="1073869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chemeClr val="tx1"/>
                </a:solidFill>
              </a:rPr>
              <a:t>Añadir a favoritos</a:t>
            </a:r>
            <a:endParaRPr lang="es-CL" sz="9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1491613" y="5656875"/>
            <a:ext cx="1408106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chemeClr val="tx1"/>
                </a:solidFill>
              </a:rPr>
              <a:t>Especificaciones</a:t>
            </a:r>
            <a:endParaRPr lang="es-CL" sz="9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2991613" y="5656875"/>
            <a:ext cx="1408106" cy="264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rgbClr val="FFC000"/>
                </a:solidFill>
              </a:rPr>
              <a:t>Información garantía</a:t>
            </a:r>
            <a:endParaRPr lang="es-CL" sz="900" dirty="0">
              <a:solidFill>
                <a:srgbClr val="FFC00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5727290" y="5656874"/>
            <a:ext cx="1408106" cy="264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rgbClr val="FFC000"/>
                </a:solidFill>
              </a:rPr>
              <a:t>Información de vendedor</a:t>
            </a:r>
            <a:endParaRPr lang="es-CL" sz="900" dirty="0">
              <a:solidFill>
                <a:srgbClr val="FFC000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4309669" y="5662593"/>
            <a:ext cx="1408106" cy="264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rgbClr val="FFC000"/>
                </a:solidFill>
              </a:rPr>
              <a:t>Información de envío</a:t>
            </a:r>
            <a:endParaRPr lang="es-CL" sz="9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1002"/>
            <a:ext cx="477319" cy="4530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5100" y="192838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chemeClr val="bg1"/>
                </a:solidFill>
              </a:rPr>
              <a:t>ReShop</a:t>
            </a:r>
            <a:r>
              <a:rPr lang="es-CL" dirty="0" smtClean="0">
                <a:solidFill>
                  <a:schemeClr val="bg1"/>
                </a:solidFill>
              </a:rPr>
              <a:t> Nero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226" y="922572"/>
            <a:ext cx="67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Sección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8105" y="922572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Favoritos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5514" y="935238"/>
            <a:ext cx="10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Vender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308284" y="889019"/>
            <a:ext cx="2105637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bg2"/>
                </a:solidFill>
              </a:rPr>
              <a:t>buscar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1565544" y="889018"/>
            <a:ext cx="48943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925306" y="192838"/>
            <a:ext cx="433388" cy="4111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29" y="241996"/>
            <a:ext cx="323964" cy="27101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92" y="168124"/>
            <a:ext cx="481668" cy="4824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" name="Grupo 16"/>
          <p:cNvGrpSpPr/>
          <p:nvPr/>
        </p:nvGrpSpPr>
        <p:grpSpPr>
          <a:xfrm>
            <a:off x="11677929" y="922572"/>
            <a:ext cx="250063" cy="184726"/>
            <a:chOff x="2276518" y="2432381"/>
            <a:chExt cx="406797" cy="297823"/>
          </a:xfrm>
        </p:grpSpPr>
        <p:sp>
          <p:nvSpPr>
            <p:cNvPr id="15" name="Elipse 14"/>
            <p:cNvSpPr/>
            <p:nvPr/>
          </p:nvSpPr>
          <p:spPr>
            <a:xfrm>
              <a:off x="2398089" y="2432381"/>
              <a:ext cx="285226" cy="293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rot="19771514">
              <a:off x="2276518" y="2638750"/>
              <a:ext cx="243143" cy="9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54" y="1220680"/>
            <a:ext cx="8834460" cy="5616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514" y="1659805"/>
            <a:ext cx="2496657" cy="4011153"/>
          </a:xfrm>
          <a:prstGeom prst="rect">
            <a:avLst/>
          </a:prstGeom>
        </p:spPr>
      </p:pic>
      <p:sp>
        <p:nvSpPr>
          <p:cNvPr id="27" name="Rectángulo redondeado 26"/>
          <p:cNvSpPr/>
          <p:nvPr/>
        </p:nvSpPr>
        <p:spPr>
          <a:xfrm>
            <a:off x="2582489" y="4668224"/>
            <a:ext cx="134270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>
                <a:solidFill>
                  <a:schemeClr val="tx1"/>
                </a:solidFill>
              </a:rPr>
              <a:t>Seleccionar Imagen</a:t>
            </a:r>
            <a:endParaRPr lang="es-CL" sz="11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2092669" y="1753508"/>
            <a:ext cx="2336718" cy="2550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O 18"/>
          <p:cNvSpPr/>
          <p:nvPr/>
        </p:nvSpPr>
        <p:spPr>
          <a:xfrm>
            <a:off x="2944147" y="2688776"/>
            <a:ext cx="619388" cy="679508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redondeado 31"/>
          <p:cNvSpPr/>
          <p:nvPr/>
        </p:nvSpPr>
        <p:spPr>
          <a:xfrm>
            <a:off x="2005514" y="1348620"/>
            <a:ext cx="1408106" cy="264333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 smtClean="0">
                <a:solidFill>
                  <a:schemeClr val="tx1"/>
                </a:solidFill>
              </a:rPr>
              <a:t>Foto del producto</a:t>
            </a:r>
            <a:endParaRPr lang="es-CL" sz="9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4732908" y="1348620"/>
            <a:ext cx="1408106" cy="264333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 smtClean="0">
                <a:solidFill>
                  <a:schemeClr val="tx1"/>
                </a:solidFill>
              </a:rPr>
              <a:t>Detalles del producto</a:t>
            </a:r>
            <a:endParaRPr lang="es-CL" sz="900" dirty="0">
              <a:solidFill>
                <a:schemeClr val="tx1"/>
              </a:solidFill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908" y="1659805"/>
            <a:ext cx="5291936" cy="4841664"/>
          </a:xfrm>
          <a:prstGeom prst="rect">
            <a:avLst/>
          </a:prstGeom>
        </p:spPr>
      </p:pic>
      <p:sp>
        <p:nvSpPr>
          <p:cNvPr id="35" name="Rectángulo redondeado 34"/>
          <p:cNvSpPr/>
          <p:nvPr/>
        </p:nvSpPr>
        <p:spPr>
          <a:xfrm>
            <a:off x="4930629" y="2041030"/>
            <a:ext cx="4880636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bg2"/>
                </a:solidFill>
              </a:rPr>
              <a:t>Nombre: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942862" y="2612321"/>
            <a:ext cx="4868403" cy="264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400" dirty="0">
                <a:solidFill>
                  <a:schemeClr val="bg2"/>
                </a:solidFill>
              </a:rPr>
              <a:t>$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4969582" y="3861812"/>
            <a:ext cx="4841683" cy="2061193"/>
          </a:xfrm>
          <a:prstGeom prst="roundRect">
            <a:avLst>
              <a:gd name="adj" fmla="val 587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930629" y="1749051"/>
            <a:ext cx="361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Nombre del producto:</a:t>
            </a:r>
            <a:endParaRPr lang="es-CL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936456" y="2334537"/>
            <a:ext cx="361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Precio:</a:t>
            </a:r>
            <a:endParaRPr lang="es-CL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922620" y="3611590"/>
            <a:ext cx="361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Descripción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4942862" y="2899486"/>
            <a:ext cx="361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Sección</a:t>
            </a:r>
            <a:endParaRPr lang="es-CL" sz="12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4969582" y="3183971"/>
            <a:ext cx="1836923" cy="311064"/>
            <a:chOff x="4969582" y="3315779"/>
            <a:chExt cx="1836923" cy="311064"/>
          </a:xfrm>
        </p:grpSpPr>
        <p:grpSp>
          <p:nvGrpSpPr>
            <p:cNvPr id="46" name="Grupo 45"/>
            <p:cNvGrpSpPr/>
            <p:nvPr/>
          </p:nvGrpSpPr>
          <p:grpSpPr>
            <a:xfrm>
              <a:off x="5280865" y="3321394"/>
              <a:ext cx="1525640" cy="299831"/>
              <a:chOff x="167781" y="6066500"/>
              <a:chExt cx="1735161" cy="276635"/>
            </a:xfrm>
          </p:grpSpPr>
          <p:sp>
            <p:nvSpPr>
              <p:cNvPr id="47" name="Rectángulo redondeado 46"/>
              <p:cNvSpPr/>
              <p:nvPr/>
            </p:nvSpPr>
            <p:spPr>
              <a:xfrm>
                <a:off x="167781" y="6066500"/>
                <a:ext cx="669807" cy="276635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L" sz="1000" dirty="0" smtClean="0">
                    <a:solidFill>
                      <a:schemeClr val="tx1"/>
                    </a:solidFill>
                  </a:rPr>
                  <a:t>Detalles</a:t>
                </a:r>
                <a:endParaRPr lang="es-C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ángulo redondeado 47"/>
              <p:cNvSpPr/>
              <p:nvPr/>
            </p:nvSpPr>
            <p:spPr>
              <a:xfrm>
                <a:off x="854066" y="6066500"/>
                <a:ext cx="1048876" cy="276635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1000" dirty="0" smtClean="0">
                    <a:solidFill>
                      <a:schemeClr val="tx1"/>
                    </a:solidFill>
                  </a:rPr>
                  <a:t>Anime</a:t>
                </a:r>
                <a:endParaRPr lang="es-CL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ectángulo redondeado 48"/>
            <p:cNvSpPr/>
            <p:nvPr/>
          </p:nvSpPr>
          <p:spPr>
            <a:xfrm>
              <a:off x="4969582" y="3315779"/>
              <a:ext cx="899098" cy="31106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tx1"/>
                  </a:solidFill>
                </a:rPr>
                <a:t>Electrónica</a:t>
              </a:r>
              <a:endParaRPr lang="es-CL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ángulo redondeado 49"/>
          <p:cNvSpPr/>
          <p:nvPr/>
        </p:nvSpPr>
        <p:spPr>
          <a:xfrm>
            <a:off x="8468560" y="6173227"/>
            <a:ext cx="1342705" cy="2643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>
                <a:solidFill>
                  <a:schemeClr val="tx1"/>
                </a:solidFill>
              </a:rPr>
              <a:t>Publicar</a:t>
            </a:r>
            <a:endParaRPr lang="es-C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84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124</Words>
  <Application>Microsoft Office PowerPoint</Application>
  <PresentationFormat>Panorámica</PresentationFormat>
  <Paragraphs>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Renato</dc:creator>
  <cp:lastModifiedBy>Renato</cp:lastModifiedBy>
  <cp:revision>17</cp:revision>
  <dcterms:created xsi:type="dcterms:W3CDTF">2024-05-11T20:03:36Z</dcterms:created>
  <dcterms:modified xsi:type="dcterms:W3CDTF">2024-05-12T00:06:46Z</dcterms:modified>
</cp:coreProperties>
</file>