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E346-43ED-4AFD-BF18-B52AF9C96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D4C89-1AFD-424F-8C63-584DF5949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F6674-83EF-491D-A62F-59145A04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A27-598B-4615-BD0D-BAE11A4103D3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8458-322A-4267-9098-E605B4C7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6107-E0AD-4861-ABE7-2CD4A2AA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3FAA-1372-4FC5-9756-A21650FA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9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8786-225F-452F-9223-376D71B2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83765-BBBB-407C-A5F7-703DD6577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EE15-0476-416E-B574-53BD8D11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A27-598B-4615-BD0D-BAE11A4103D3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9CAAA-6BBD-4601-AD12-8E8EF48C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52878-F38F-4CD1-9F8C-A5294E46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3FAA-1372-4FC5-9756-A21650FA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2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CFD49-3001-4675-AAE7-81CA6F78F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A8000-D5BC-4053-9AA1-E8E641716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DA854-438A-4525-9CA9-A227D023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A27-598B-4615-BD0D-BAE11A4103D3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ACE7E-1895-4720-93FE-AB6482E0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D50D-21AA-4C37-85F1-FF090312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3FAA-1372-4FC5-9756-A21650FA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5B9D-682C-4787-8B8B-EEA7CEA3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7FFB-55FB-4893-8BE2-0FDA31D9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52A8C-E40C-4372-BDA6-3EDF310A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A27-598B-4615-BD0D-BAE11A4103D3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D6A51-F20B-42DB-A61E-23B0C413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44A8F-F606-45A4-84F6-9C738FD9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3FAA-1372-4FC5-9756-A21650FA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4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5644-FD2E-4482-980B-8B6E634F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6A98D-C6CC-4616-A8A4-F854C158E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85F0-8811-4F78-B3B0-ECB0D0BA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A27-598B-4615-BD0D-BAE11A4103D3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F85B2-A251-4D3E-85D7-F7B96369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DC3DA-7166-4942-BE0E-42AAD4CD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3FAA-1372-4FC5-9756-A21650FA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1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A4DB-A929-4AE0-9EBD-C8890FC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3CC4F-20DE-4D6A-B5B6-EE9F9499E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468D7-1B29-4209-9B98-54800F27D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45DD3-FDB6-4F47-8EE3-AFCE07C9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A27-598B-4615-BD0D-BAE11A4103D3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41EB0-9ACE-433B-B8DA-2283F077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8C7DE-55EC-46FE-9F8D-F02CA64C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3FAA-1372-4FC5-9756-A21650FA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A7EF-3E48-49DF-A388-968675C4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7703D-BE72-44B0-8F0D-12B9B4F67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A88F-F48E-4BEE-A54E-B0D69C2D0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56766-5ADC-452D-AAE9-836D4D322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C82C2-D1CD-407D-BBD5-BFBE9D336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6DA75-EA6D-40E1-A48A-02B2628B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A27-598B-4615-BD0D-BAE11A4103D3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7E469-707C-44BA-8D89-2662026C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BF268-D14E-4335-AC89-6AB1DFD4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3FAA-1372-4FC5-9756-A21650FA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5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D582-F899-4D73-AC43-E35A8465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FE24B-CF43-4436-8D81-72A290A3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A27-598B-4615-BD0D-BAE11A4103D3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37BBC-9F3F-431D-A38E-A2B713EC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805CF-65D6-4D41-AB94-444FAEB6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3FAA-1372-4FC5-9756-A21650FA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3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F39F7-A0A5-4B48-B2D6-98610BFE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A27-598B-4615-BD0D-BAE11A4103D3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C23FD-6354-4DFF-8EB2-8221A213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C4AB7-C56D-4962-ABE0-2DCEE66C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3FAA-1372-4FC5-9756-A21650FA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5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6EA8-9A3D-4848-8DCB-2FAFF080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7B50-FB8B-45A5-B91F-C77248E6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E439C-F8CB-476E-B6BD-AB67AF11E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D67C3-A971-4C62-A16C-696011C7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A27-598B-4615-BD0D-BAE11A4103D3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22D82-0582-488C-A653-5D894D37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0793D-312A-4378-A190-0D3916B7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3FAA-1372-4FC5-9756-A21650FA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3395-9128-4978-A58E-5410B5DC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365FA-4B5D-4802-B7CC-048F2A33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B6229-F28F-4547-86E6-FD4E50C9D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F9EF5-B061-46EB-86BD-08724BB6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7A27-598B-4615-BD0D-BAE11A4103D3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CB173-8ED7-4E33-9B94-1544CC8D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D0FC8-1EC4-4CAC-9BCB-5062885B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3FAA-1372-4FC5-9756-A21650FA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42CF1-B029-46CF-98C2-0FF0A59F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3B130-6297-4ECF-AAF0-262C0633D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A7693-9417-44CD-AD0F-A0E9CC549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7A27-598B-4615-BD0D-BAE11A4103D3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6C58-2048-4618-B368-1BB2375EE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3812-943E-4994-AE12-0A6B20626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C3FAA-1372-4FC5-9756-A21650FA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8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E350A2-E951-43F3-A743-9288FA3E2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27" y="645356"/>
            <a:ext cx="5029200" cy="525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E068A-E1F9-4959-A5D5-F897576B7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425"/>
            <a:ext cx="50101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1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A96BBE-03B7-4A72-B236-9D3B154E6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7" y="704850"/>
            <a:ext cx="39719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5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2021-01-07T08:45:27Z</dcterms:created>
  <dcterms:modified xsi:type="dcterms:W3CDTF">2021-01-07T10:34:55Z</dcterms:modified>
</cp:coreProperties>
</file>