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8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B692-99E1-DDF1-B814-998ADA0F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78F4-2937-0A6D-E964-AD92ED1D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0997-D7CE-DC44-1061-1B6E695A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1D53-57DE-2F79-696E-124C1FBE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B7CB-9B76-7134-9687-E9CD45D9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8872-D425-EF24-B247-A5FEDEC9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18C-368E-CEF7-D358-4E351B1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A6C30-4151-45F5-ED0B-8FD2B39F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939-C61A-4272-AFDB-E93E2EF4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B1D1-D388-4528-3C7E-E3B6904E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2C6B-8A85-F641-616E-48E18A4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A0BFC-9153-8E60-FD24-ED562776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E3C5-2554-371C-92FC-3E3215EC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2DC0-0EE9-67EC-92E9-F2EA28C3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0FB4-ABD3-1000-DBDE-5BFCBFF9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0305-D06A-FDCF-6308-6B74F998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4FE-E8F0-26CB-C6B6-B81F21C5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6C10-468C-569A-BCC6-61392D82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4AD1-96A5-49A5-608A-AB49DCC3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17A5-944F-D216-3AA8-7BD0C9D1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3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71">
            <a:extLst>
              <a:ext uri="{FF2B5EF4-FFF2-40B4-BE49-F238E27FC236}">
                <a16:creationId xmlns:a16="http://schemas.microsoft.com/office/drawing/2014/main" id="{1BFDC396-D55B-2F44-A322-776820BC4952}"/>
              </a:ext>
            </a:extLst>
          </p:cNvPr>
          <p:cNvSpPr/>
          <p:nvPr/>
        </p:nvSpPr>
        <p:spPr>
          <a:xfrm>
            <a:off x="5091779" y="1892866"/>
            <a:ext cx="176715" cy="4206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sz="800" dirty="0">
              <a:latin typeface="Gadugi" panose="020B0502040204020203" pitchFamily="34" charset="0"/>
              <a:ea typeface="Gadugi" panose="020B0502040204020203" pitchFamily="34" charset="0"/>
              <a:cs typeface="Arial Rounded MT Bold" charset="0"/>
            </a:endParaRPr>
          </a:p>
        </p:txBody>
      </p:sp>
      <p:cxnSp>
        <p:nvCxnSpPr>
          <p:cNvPr id="4" name="Connecteur droit 28">
            <a:extLst>
              <a:ext uri="{FF2B5EF4-FFF2-40B4-BE49-F238E27FC236}">
                <a16:creationId xmlns:a16="http://schemas.microsoft.com/office/drawing/2014/main" id="{CEFFB904-C5FF-8D2F-672D-6CD4383E4A1D}"/>
              </a:ext>
            </a:extLst>
          </p:cNvPr>
          <p:cNvCxnSpPr/>
          <p:nvPr/>
        </p:nvCxnSpPr>
        <p:spPr>
          <a:xfrm>
            <a:off x="1021347" y="873125"/>
            <a:ext cx="385719" cy="495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30">
            <a:extLst>
              <a:ext uri="{FF2B5EF4-FFF2-40B4-BE49-F238E27FC236}">
                <a16:creationId xmlns:a16="http://schemas.microsoft.com/office/drawing/2014/main" id="{4F84C842-2DA3-B60F-03D9-4C171B577182}"/>
              </a:ext>
            </a:extLst>
          </p:cNvPr>
          <p:cNvCxnSpPr/>
          <p:nvPr/>
        </p:nvCxnSpPr>
        <p:spPr>
          <a:xfrm>
            <a:off x="880703" y="873125"/>
            <a:ext cx="2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32">
            <a:extLst>
              <a:ext uri="{FF2B5EF4-FFF2-40B4-BE49-F238E27FC236}">
                <a16:creationId xmlns:a16="http://schemas.microsoft.com/office/drawing/2014/main" id="{CE43C336-3776-3C34-34D5-6A2969FBFEC4}"/>
              </a:ext>
            </a:extLst>
          </p:cNvPr>
          <p:cNvCxnSpPr/>
          <p:nvPr/>
        </p:nvCxnSpPr>
        <p:spPr>
          <a:xfrm>
            <a:off x="941972" y="955675"/>
            <a:ext cx="2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33">
            <a:extLst>
              <a:ext uri="{FF2B5EF4-FFF2-40B4-BE49-F238E27FC236}">
                <a16:creationId xmlns:a16="http://schemas.microsoft.com/office/drawing/2014/main" id="{1816313D-7BE1-A707-1D0C-1D4305AFF698}"/>
              </a:ext>
            </a:extLst>
          </p:cNvPr>
          <p:cNvCxnSpPr/>
          <p:nvPr/>
        </p:nvCxnSpPr>
        <p:spPr>
          <a:xfrm>
            <a:off x="1003241" y="1038225"/>
            <a:ext cx="2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34">
            <a:extLst>
              <a:ext uri="{FF2B5EF4-FFF2-40B4-BE49-F238E27FC236}">
                <a16:creationId xmlns:a16="http://schemas.microsoft.com/office/drawing/2014/main" id="{E45F9549-F683-59EF-2A53-F945543D7375}"/>
              </a:ext>
            </a:extLst>
          </p:cNvPr>
          <p:cNvCxnSpPr/>
          <p:nvPr/>
        </p:nvCxnSpPr>
        <p:spPr>
          <a:xfrm>
            <a:off x="1064510" y="1120775"/>
            <a:ext cx="2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5">
            <a:extLst>
              <a:ext uri="{FF2B5EF4-FFF2-40B4-BE49-F238E27FC236}">
                <a16:creationId xmlns:a16="http://schemas.microsoft.com/office/drawing/2014/main" id="{1D4953E0-7623-878A-B408-2893C7B2C8DC}"/>
              </a:ext>
            </a:extLst>
          </p:cNvPr>
          <p:cNvCxnSpPr/>
          <p:nvPr/>
        </p:nvCxnSpPr>
        <p:spPr>
          <a:xfrm>
            <a:off x="1125779" y="1203325"/>
            <a:ext cx="2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36">
            <a:extLst>
              <a:ext uri="{FF2B5EF4-FFF2-40B4-BE49-F238E27FC236}">
                <a16:creationId xmlns:a16="http://schemas.microsoft.com/office/drawing/2014/main" id="{FA5EF5AA-C989-347A-A2A0-A629EF5866D8}"/>
              </a:ext>
            </a:extLst>
          </p:cNvPr>
          <p:cNvCxnSpPr/>
          <p:nvPr/>
        </p:nvCxnSpPr>
        <p:spPr>
          <a:xfrm>
            <a:off x="1187048" y="1285875"/>
            <a:ext cx="2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37">
            <a:extLst>
              <a:ext uri="{FF2B5EF4-FFF2-40B4-BE49-F238E27FC236}">
                <a16:creationId xmlns:a16="http://schemas.microsoft.com/office/drawing/2014/main" id="{CABE0EE9-52A1-B926-3609-C72CEE5EF80D}"/>
              </a:ext>
            </a:extLst>
          </p:cNvPr>
          <p:cNvCxnSpPr/>
          <p:nvPr/>
        </p:nvCxnSpPr>
        <p:spPr>
          <a:xfrm>
            <a:off x="1248317" y="1368425"/>
            <a:ext cx="281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39">
            <a:extLst>
              <a:ext uri="{FF2B5EF4-FFF2-40B4-BE49-F238E27FC236}">
                <a16:creationId xmlns:a16="http://schemas.microsoft.com/office/drawing/2014/main" id="{41F9C801-E9BD-84B3-0778-2D460132C735}"/>
              </a:ext>
            </a:extLst>
          </p:cNvPr>
          <p:cNvSpPr/>
          <p:nvPr/>
        </p:nvSpPr>
        <p:spPr>
          <a:xfrm>
            <a:off x="1807011" y="1920875"/>
            <a:ext cx="2317058" cy="1041400"/>
          </a:xfrm>
          <a:prstGeom prst="roundRect">
            <a:avLst>
              <a:gd name="adj" fmla="val 3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Linux or Windows computer</a:t>
            </a:r>
          </a:p>
        </p:txBody>
      </p:sp>
      <p:sp>
        <p:nvSpPr>
          <p:cNvPr id="13" name="Rectangle à coins arrondis 43">
            <a:extLst>
              <a:ext uri="{FF2B5EF4-FFF2-40B4-BE49-F238E27FC236}">
                <a16:creationId xmlns:a16="http://schemas.microsoft.com/office/drawing/2014/main" id="{90C5F7F4-1D73-04ED-AF00-76792842480C}"/>
              </a:ext>
            </a:extLst>
          </p:cNvPr>
          <p:cNvSpPr/>
          <p:nvPr/>
        </p:nvSpPr>
        <p:spPr>
          <a:xfrm>
            <a:off x="2013833" y="3317616"/>
            <a:ext cx="770534" cy="397134"/>
          </a:xfrm>
          <a:prstGeom prst="roundRect">
            <a:avLst>
              <a:gd name="adj" fmla="val 3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ECMG</a:t>
            </a:r>
          </a:p>
        </p:txBody>
      </p:sp>
      <p:sp>
        <p:nvSpPr>
          <p:cNvPr id="14" name="Rectangle à coins arrondis 44">
            <a:extLst>
              <a:ext uri="{FF2B5EF4-FFF2-40B4-BE49-F238E27FC236}">
                <a16:creationId xmlns:a16="http://schemas.microsoft.com/office/drawing/2014/main" id="{2A5CD3A8-42E9-68BC-F849-7D7E2087AA57}"/>
              </a:ext>
            </a:extLst>
          </p:cNvPr>
          <p:cNvSpPr/>
          <p:nvPr/>
        </p:nvSpPr>
        <p:spPr>
          <a:xfrm>
            <a:off x="3157077" y="3317616"/>
            <a:ext cx="770534" cy="397134"/>
          </a:xfrm>
          <a:prstGeom prst="roundRect">
            <a:avLst>
              <a:gd name="adj" fmla="val 3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EMMG</a:t>
            </a:r>
          </a:p>
        </p:txBody>
      </p:sp>
      <p:cxnSp>
        <p:nvCxnSpPr>
          <p:cNvPr id="15" name="Connecteur droit 45">
            <a:extLst>
              <a:ext uri="{FF2B5EF4-FFF2-40B4-BE49-F238E27FC236}">
                <a16:creationId xmlns:a16="http://schemas.microsoft.com/office/drawing/2014/main" id="{D111FF3F-6544-0EE3-1FB9-2D3E35B85BA3}"/>
              </a:ext>
            </a:extLst>
          </p:cNvPr>
          <p:cNvCxnSpPr>
            <a:stCxn id="31" idx="3"/>
            <a:endCxn id="30" idx="2"/>
          </p:cNvCxnSpPr>
          <p:nvPr/>
        </p:nvCxnSpPr>
        <p:spPr>
          <a:xfrm>
            <a:off x="2351670" y="2493833"/>
            <a:ext cx="2229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48">
            <a:extLst>
              <a:ext uri="{FF2B5EF4-FFF2-40B4-BE49-F238E27FC236}">
                <a16:creationId xmlns:a16="http://schemas.microsoft.com/office/drawing/2014/main" id="{99A8E7E8-2426-1EF1-1E57-AABDC99803C4}"/>
              </a:ext>
            </a:extLst>
          </p:cNvPr>
          <p:cNvCxnSpPr>
            <a:endCxn id="32" idx="1"/>
          </p:cNvCxnSpPr>
          <p:nvPr/>
        </p:nvCxnSpPr>
        <p:spPr>
          <a:xfrm>
            <a:off x="3350629" y="2493833"/>
            <a:ext cx="222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51">
            <a:extLst>
              <a:ext uri="{FF2B5EF4-FFF2-40B4-BE49-F238E27FC236}">
                <a16:creationId xmlns:a16="http://schemas.microsoft.com/office/drawing/2014/main" id="{1EB87137-E495-47EB-EA44-A6CF951A79D8}"/>
              </a:ext>
            </a:extLst>
          </p:cNvPr>
          <p:cNvCxnSpPr>
            <a:stCxn id="30" idx="3"/>
          </p:cNvCxnSpPr>
          <p:nvPr/>
        </p:nvCxnSpPr>
        <p:spPr>
          <a:xfrm flipH="1">
            <a:off x="2397924" y="2628537"/>
            <a:ext cx="290356" cy="331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54">
            <a:extLst>
              <a:ext uri="{FF2B5EF4-FFF2-40B4-BE49-F238E27FC236}">
                <a16:creationId xmlns:a16="http://schemas.microsoft.com/office/drawing/2014/main" id="{287B0C6E-79C1-3822-5919-29A59525B3DD}"/>
              </a:ext>
            </a:extLst>
          </p:cNvPr>
          <p:cNvCxnSpPr>
            <a:stCxn id="30" idx="5"/>
          </p:cNvCxnSpPr>
          <p:nvPr/>
        </p:nvCxnSpPr>
        <p:spPr>
          <a:xfrm>
            <a:off x="3236988" y="2628537"/>
            <a:ext cx="305356" cy="33176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57">
            <a:extLst>
              <a:ext uri="{FF2B5EF4-FFF2-40B4-BE49-F238E27FC236}">
                <a16:creationId xmlns:a16="http://schemas.microsoft.com/office/drawing/2014/main" id="{90ED2F78-C629-1693-9F51-F24755C8C2E1}"/>
              </a:ext>
            </a:extLst>
          </p:cNvPr>
          <p:cNvCxnSpPr>
            <a:endCxn id="13" idx="0"/>
          </p:cNvCxnSpPr>
          <p:nvPr/>
        </p:nvCxnSpPr>
        <p:spPr>
          <a:xfrm>
            <a:off x="2397924" y="2960299"/>
            <a:ext cx="1176" cy="3573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60">
            <a:extLst>
              <a:ext uri="{FF2B5EF4-FFF2-40B4-BE49-F238E27FC236}">
                <a16:creationId xmlns:a16="http://schemas.microsoft.com/office/drawing/2014/main" id="{723E12E6-4A73-6239-9407-04C6862B7211}"/>
              </a:ext>
            </a:extLst>
          </p:cNvPr>
          <p:cNvCxnSpPr>
            <a:endCxn id="14" idx="0"/>
          </p:cNvCxnSpPr>
          <p:nvPr/>
        </p:nvCxnSpPr>
        <p:spPr>
          <a:xfrm>
            <a:off x="3542344" y="2960299"/>
            <a:ext cx="0" cy="357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70">
            <a:extLst>
              <a:ext uri="{FF2B5EF4-FFF2-40B4-BE49-F238E27FC236}">
                <a16:creationId xmlns:a16="http://schemas.microsoft.com/office/drawing/2014/main" id="{3B286FEF-20A6-E3E7-4559-818292D37A88}"/>
              </a:ext>
            </a:extLst>
          </p:cNvPr>
          <p:cNvCxnSpPr>
            <a:endCxn id="31" idx="1"/>
          </p:cNvCxnSpPr>
          <p:nvPr/>
        </p:nvCxnSpPr>
        <p:spPr>
          <a:xfrm rot="16200000" flipH="1">
            <a:off x="815658" y="1665845"/>
            <a:ext cx="1290508" cy="36546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72">
            <a:extLst>
              <a:ext uri="{FF2B5EF4-FFF2-40B4-BE49-F238E27FC236}">
                <a16:creationId xmlns:a16="http://schemas.microsoft.com/office/drawing/2014/main" id="{C678F828-3DDB-CE4B-C7CC-99D51B3958C1}"/>
              </a:ext>
            </a:extLst>
          </p:cNvPr>
          <p:cNvSpPr/>
          <p:nvPr/>
        </p:nvSpPr>
        <p:spPr>
          <a:xfrm>
            <a:off x="5518256" y="1976049"/>
            <a:ext cx="770534" cy="254259"/>
          </a:xfrm>
          <a:prstGeom prst="roundRect">
            <a:avLst>
              <a:gd name="adj" fmla="val 3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ctr" anchorCtr="0"/>
          <a:lstStyle/>
          <a:p>
            <a:pPr algn="ctr"/>
            <a:r>
              <a: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STB</a:t>
            </a:r>
          </a:p>
        </p:txBody>
      </p:sp>
      <p:sp>
        <p:nvSpPr>
          <p:cNvPr id="23" name="ZoneTexte 73">
            <a:extLst>
              <a:ext uri="{FF2B5EF4-FFF2-40B4-BE49-F238E27FC236}">
                <a16:creationId xmlns:a16="http://schemas.microsoft.com/office/drawing/2014/main" id="{AB036934-5C4F-937B-F83C-312FBE25891E}"/>
              </a:ext>
            </a:extLst>
          </p:cNvPr>
          <p:cNvSpPr txBox="1"/>
          <p:nvPr/>
        </p:nvSpPr>
        <p:spPr>
          <a:xfrm>
            <a:off x="4852109" y="1603134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UHF</a:t>
            </a:r>
          </a:p>
          <a:p>
            <a:pPr algn="ctr"/>
            <a:r>
              <a: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coupler</a:t>
            </a:r>
          </a:p>
        </p:txBody>
      </p:sp>
      <p:cxnSp>
        <p:nvCxnSpPr>
          <p:cNvPr id="24" name="Connecteur droit 74">
            <a:extLst>
              <a:ext uri="{FF2B5EF4-FFF2-40B4-BE49-F238E27FC236}">
                <a16:creationId xmlns:a16="http://schemas.microsoft.com/office/drawing/2014/main" id="{F48F2625-9E81-5B5D-4CCB-37B2ED69309C}"/>
              </a:ext>
            </a:extLst>
          </p:cNvPr>
          <p:cNvCxnSpPr>
            <a:stCxn id="3" idx="3"/>
            <a:endCxn id="22" idx="1"/>
          </p:cNvCxnSpPr>
          <p:nvPr/>
        </p:nvCxnSpPr>
        <p:spPr>
          <a:xfrm>
            <a:off x="5268494" y="2103178"/>
            <a:ext cx="249762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77">
            <a:extLst>
              <a:ext uri="{FF2B5EF4-FFF2-40B4-BE49-F238E27FC236}">
                <a16:creationId xmlns:a16="http://schemas.microsoft.com/office/drawing/2014/main" id="{BA4EEB63-514A-CCF7-97D3-FBB9709813E6}"/>
              </a:ext>
            </a:extLst>
          </p:cNvPr>
          <p:cNvCxnSpPr>
            <a:stCxn id="32" idx="3"/>
          </p:cNvCxnSpPr>
          <p:nvPr/>
        </p:nvCxnSpPr>
        <p:spPr>
          <a:xfrm flipV="1">
            <a:off x="4281623" y="2166227"/>
            <a:ext cx="806981" cy="327606"/>
          </a:xfrm>
          <a:prstGeom prst="bentConnector3">
            <a:avLst>
              <a:gd name="adj1" fmla="val 61803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80">
            <a:extLst>
              <a:ext uri="{FF2B5EF4-FFF2-40B4-BE49-F238E27FC236}">
                <a16:creationId xmlns:a16="http://schemas.microsoft.com/office/drawing/2014/main" id="{EFB7D179-FF74-CA8C-82DA-C2BC9F4CDE25}"/>
              </a:ext>
            </a:extLst>
          </p:cNvPr>
          <p:cNvSpPr txBox="1"/>
          <p:nvPr/>
        </p:nvSpPr>
        <p:spPr>
          <a:xfrm>
            <a:off x="569209" y="1204753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UHF</a:t>
            </a:r>
          </a:p>
          <a:p>
            <a:pPr algn="ctr"/>
            <a:r>
              <a: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antenna</a:t>
            </a:r>
          </a:p>
        </p:txBody>
      </p:sp>
      <p:cxnSp>
        <p:nvCxnSpPr>
          <p:cNvPr id="27" name="Connecteur en angle 85">
            <a:extLst>
              <a:ext uri="{FF2B5EF4-FFF2-40B4-BE49-F238E27FC236}">
                <a16:creationId xmlns:a16="http://schemas.microsoft.com/office/drawing/2014/main" id="{506E9215-6795-1435-712A-CE100A8D8B84}"/>
              </a:ext>
            </a:extLst>
          </p:cNvPr>
          <p:cNvCxnSpPr/>
          <p:nvPr/>
        </p:nvCxnSpPr>
        <p:spPr>
          <a:xfrm>
            <a:off x="1278178" y="1723054"/>
            <a:ext cx="3810426" cy="316884"/>
          </a:xfrm>
          <a:prstGeom prst="bentConnector3">
            <a:avLst>
              <a:gd name="adj1" fmla="val 91912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101">
            <a:extLst>
              <a:ext uri="{FF2B5EF4-FFF2-40B4-BE49-F238E27FC236}">
                <a16:creationId xmlns:a16="http://schemas.microsoft.com/office/drawing/2014/main" id="{FBC4C8C6-4532-0260-7256-5E6DB16A0407}"/>
              </a:ext>
            </a:extLst>
          </p:cNvPr>
          <p:cNvSpPr txBox="1"/>
          <p:nvPr/>
        </p:nvSpPr>
        <p:spPr>
          <a:xfrm>
            <a:off x="3085097" y="1568677"/>
            <a:ext cx="1682004" cy="123111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r"/>
            <a:r>
              <a:rPr lang="en-US" sz="800" b="1" i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MUX R1, R2, R3, R4, R5, R6</a:t>
            </a:r>
          </a:p>
        </p:txBody>
      </p:sp>
      <p:sp>
        <p:nvSpPr>
          <p:cNvPr id="29" name="ZoneTexte 102">
            <a:extLst>
              <a:ext uri="{FF2B5EF4-FFF2-40B4-BE49-F238E27FC236}">
                <a16:creationId xmlns:a16="http://schemas.microsoft.com/office/drawing/2014/main" id="{C1E7CB11-414A-75F0-1CA5-D6F877D6C15E}"/>
              </a:ext>
            </a:extLst>
          </p:cNvPr>
          <p:cNvSpPr txBox="1"/>
          <p:nvPr/>
        </p:nvSpPr>
        <p:spPr>
          <a:xfrm>
            <a:off x="4184584" y="2508834"/>
            <a:ext cx="590623" cy="123111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r"/>
            <a:r>
              <a:rPr lang="en-US" sz="800" b="1" i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MUX R9</a:t>
            </a:r>
          </a:p>
        </p:txBody>
      </p:sp>
      <p:sp>
        <p:nvSpPr>
          <p:cNvPr id="30" name="Ellipse 40">
            <a:extLst>
              <a:ext uri="{FF2B5EF4-FFF2-40B4-BE49-F238E27FC236}">
                <a16:creationId xmlns:a16="http://schemas.microsoft.com/office/drawing/2014/main" id="{C6A30118-4BD0-D8C6-3E05-347FBAACD75D}"/>
              </a:ext>
            </a:extLst>
          </p:cNvPr>
          <p:cNvSpPr/>
          <p:nvPr/>
        </p:nvSpPr>
        <p:spPr>
          <a:xfrm>
            <a:off x="2574639" y="2303333"/>
            <a:ext cx="775990" cy="381000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tsp</a:t>
            </a:r>
          </a:p>
        </p:txBody>
      </p:sp>
      <p:sp>
        <p:nvSpPr>
          <p:cNvPr id="31" name="Rectangle à coins arrondis 41">
            <a:extLst>
              <a:ext uri="{FF2B5EF4-FFF2-40B4-BE49-F238E27FC236}">
                <a16:creationId xmlns:a16="http://schemas.microsoft.com/office/drawing/2014/main" id="{5EF2B760-FB80-3D54-7712-8D6C9CB950CE}"/>
              </a:ext>
            </a:extLst>
          </p:cNvPr>
          <p:cNvSpPr/>
          <p:nvPr/>
        </p:nvSpPr>
        <p:spPr>
          <a:xfrm>
            <a:off x="1643646" y="2217608"/>
            <a:ext cx="708024" cy="55245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DVB-T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tuner</a:t>
            </a:r>
          </a:p>
        </p:txBody>
      </p:sp>
      <p:sp>
        <p:nvSpPr>
          <p:cNvPr id="32" name="Rectangle à coins arrondis 42">
            <a:extLst>
              <a:ext uri="{FF2B5EF4-FFF2-40B4-BE49-F238E27FC236}">
                <a16:creationId xmlns:a16="http://schemas.microsoft.com/office/drawing/2014/main" id="{B79D1D86-21C8-AE1C-1CAD-2DD27584FD55}"/>
              </a:ext>
            </a:extLst>
          </p:cNvPr>
          <p:cNvSpPr/>
          <p:nvPr/>
        </p:nvSpPr>
        <p:spPr>
          <a:xfrm>
            <a:off x="3573599" y="2217608"/>
            <a:ext cx="708024" cy="55245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Dektec</a:t>
            </a:r>
            <a:endParaRPr lang="en-US" sz="9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  <a:cs typeface="Arial Rounded MT Bold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DVB-T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modulator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A1DE48-8378-8982-07AB-8AE80799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14" y="2998224"/>
            <a:ext cx="413355" cy="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3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duck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85C19F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Gadugi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2024-06-10T09:19:37Z</dcterms:created>
  <dcterms:modified xsi:type="dcterms:W3CDTF">2024-06-10T09:50:08Z</dcterms:modified>
</cp:coreProperties>
</file>