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68">
            <a:extLst>
              <a:ext uri="{FF2B5EF4-FFF2-40B4-BE49-F238E27FC236}">
                <a16:creationId xmlns:a16="http://schemas.microsoft.com/office/drawing/2014/main" id="{39E4EE4D-6C0F-8B40-72AC-CB28DE78CDD8}"/>
              </a:ext>
            </a:extLst>
          </p:cNvPr>
          <p:cNvSpPr/>
          <p:nvPr/>
        </p:nvSpPr>
        <p:spPr>
          <a:xfrm>
            <a:off x="1391148" y="1453851"/>
            <a:ext cx="4624775" cy="501844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 Rounded MT Bold" charset="0"/>
            </a:endParaRPr>
          </a:p>
        </p:txBody>
      </p:sp>
      <p:sp>
        <p:nvSpPr>
          <p:cNvPr id="4" name="Rectangle à coins arrondis 269">
            <a:extLst>
              <a:ext uri="{FF2B5EF4-FFF2-40B4-BE49-F238E27FC236}">
                <a16:creationId xmlns:a16="http://schemas.microsoft.com/office/drawing/2014/main" id="{EF2E00C3-CDE5-92B9-09F5-6B51B348F5DF}"/>
              </a:ext>
            </a:extLst>
          </p:cNvPr>
          <p:cNvSpPr/>
          <p:nvPr/>
        </p:nvSpPr>
        <p:spPr>
          <a:xfrm>
            <a:off x="1513253" y="1635004"/>
            <a:ext cx="314249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</p:txBody>
      </p:sp>
      <p:sp>
        <p:nvSpPr>
          <p:cNvPr id="5" name="Rectangle à coins arrondis 270">
            <a:extLst>
              <a:ext uri="{FF2B5EF4-FFF2-40B4-BE49-F238E27FC236}">
                <a16:creationId xmlns:a16="http://schemas.microsoft.com/office/drawing/2014/main" id="{E1DF0FBF-42D7-2050-FDD7-4218C9E3C842}"/>
              </a:ext>
            </a:extLst>
          </p:cNvPr>
          <p:cNvSpPr/>
          <p:nvPr/>
        </p:nvSpPr>
        <p:spPr>
          <a:xfrm>
            <a:off x="2616665" y="1635004"/>
            <a:ext cx="612382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scrambler</a:t>
            </a:r>
          </a:p>
        </p:txBody>
      </p:sp>
      <p:cxnSp>
        <p:nvCxnSpPr>
          <p:cNvPr id="6" name="Connecteur droit avec flèche 272">
            <a:extLst>
              <a:ext uri="{FF2B5EF4-FFF2-40B4-BE49-F238E27FC236}">
                <a16:creationId xmlns:a16="http://schemas.microsoft.com/office/drawing/2014/main" id="{D20E28D9-AF47-BCAA-375E-74B88F41C5A6}"/>
              </a:ext>
            </a:extLst>
          </p:cNvPr>
          <p:cNvCxnSpPr/>
          <p:nvPr/>
        </p:nvCxnSpPr>
        <p:spPr>
          <a:xfrm flipV="1">
            <a:off x="1827502" y="1756710"/>
            <a:ext cx="141198" cy="17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273">
            <a:extLst>
              <a:ext uri="{FF2B5EF4-FFF2-40B4-BE49-F238E27FC236}">
                <a16:creationId xmlns:a16="http://schemas.microsoft.com/office/drawing/2014/main" id="{C5B54E75-543E-909B-8EB6-D354224508E3}"/>
              </a:ext>
            </a:extLst>
          </p:cNvPr>
          <p:cNvCxnSpPr>
            <a:cxnSpLocks/>
          </p:cNvCxnSpPr>
          <p:nvPr/>
        </p:nvCxnSpPr>
        <p:spPr>
          <a:xfrm flipV="1">
            <a:off x="3229047" y="1756900"/>
            <a:ext cx="141760" cy="14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274">
            <a:extLst>
              <a:ext uri="{FF2B5EF4-FFF2-40B4-BE49-F238E27FC236}">
                <a16:creationId xmlns:a16="http://schemas.microsoft.com/office/drawing/2014/main" id="{B54F6A44-BFF3-0526-962C-5A053F18E9E0}"/>
              </a:ext>
            </a:extLst>
          </p:cNvPr>
          <p:cNvCxnSpPr>
            <a:cxnSpLocks/>
            <a:stCxn id="14" idx="4"/>
            <a:endCxn id="4" idx="1"/>
          </p:cNvCxnSpPr>
          <p:nvPr/>
        </p:nvCxnSpPr>
        <p:spPr>
          <a:xfrm>
            <a:off x="1224765" y="1756198"/>
            <a:ext cx="288488" cy="140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7226F6-6450-CCFD-62D0-ED96950DD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68" y="2073049"/>
            <a:ext cx="413355" cy="94481"/>
          </a:xfrm>
          <a:prstGeom prst="rect">
            <a:avLst/>
          </a:prstGeom>
        </p:spPr>
      </p:pic>
      <p:sp>
        <p:nvSpPr>
          <p:cNvPr id="10" name="Rectangle à coins arrondis 271">
            <a:extLst>
              <a:ext uri="{FF2B5EF4-FFF2-40B4-BE49-F238E27FC236}">
                <a16:creationId xmlns:a16="http://schemas.microsoft.com/office/drawing/2014/main" id="{8AECC3B8-5809-B246-B45F-42BB8ACBB213}"/>
              </a:ext>
            </a:extLst>
          </p:cNvPr>
          <p:cNvSpPr/>
          <p:nvPr/>
        </p:nvSpPr>
        <p:spPr>
          <a:xfrm>
            <a:off x="5573382" y="1635004"/>
            <a:ext cx="319114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play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1" name="Connecteur droit avec flèche 273">
            <a:extLst>
              <a:ext uri="{FF2B5EF4-FFF2-40B4-BE49-F238E27FC236}">
                <a16:creationId xmlns:a16="http://schemas.microsoft.com/office/drawing/2014/main" id="{138B6727-C45C-2785-847E-56BC144FD5B8}"/>
              </a:ext>
            </a:extLst>
          </p:cNvPr>
          <p:cNvCxnSpPr>
            <a:cxnSpLocks/>
          </p:cNvCxnSpPr>
          <p:nvPr/>
        </p:nvCxnSpPr>
        <p:spPr>
          <a:xfrm>
            <a:off x="5432076" y="1756710"/>
            <a:ext cx="141306" cy="178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270">
            <a:extLst>
              <a:ext uri="{FF2B5EF4-FFF2-40B4-BE49-F238E27FC236}">
                <a16:creationId xmlns:a16="http://schemas.microsoft.com/office/drawing/2014/main" id="{FF85F579-C3B6-DB9D-0300-74CE9ADABA34}"/>
              </a:ext>
            </a:extLst>
          </p:cNvPr>
          <p:cNvSpPr/>
          <p:nvPr/>
        </p:nvSpPr>
        <p:spPr>
          <a:xfrm>
            <a:off x="1968700" y="1635004"/>
            <a:ext cx="506101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regulate</a:t>
            </a:r>
          </a:p>
        </p:txBody>
      </p:sp>
      <p:sp>
        <p:nvSpPr>
          <p:cNvPr id="13" name="Rectangle à coins arrondis 270">
            <a:extLst>
              <a:ext uri="{FF2B5EF4-FFF2-40B4-BE49-F238E27FC236}">
                <a16:creationId xmlns:a16="http://schemas.microsoft.com/office/drawing/2014/main" id="{E44904BD-F268-E16D-2017-5AFCC211F93B}"/>
              </a:ext>
            </a:extLst>
          </p:cNvPr>
          <p:cNvSpPr/>
          <p:nvPr/>
        </p:nvSpPr>
        <p:spPr>
          <a:xfrm>
            <a:off x="4744916" y="1635004"/>
            <a:ext cx="687160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descrambler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93F4492-1097-D51F-6F88-5B27C6C02377}"/>
              </a:ext>
            </a:extLst>
          </p:cNvPr>
          <p:cNvSpPr/>
          <p:nvPr/>
        </p:nvSpPr>
        <p:spPr>
          <a:xfrm>
            <a:off x="911275" y="1605045"/>
            <a:ext cx="313490" cy="302305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  <a:r>
              <a:rPr lang="en-US" sz="900" b="1" dirty="0" err="1">
                <a:latin typeface="Gadugi" panose="020B0502040204020203" pitchFamily="34" charset="0"/>
                <a:ea typeface="Gadugi" panose="020B0502040204020203" pitchFamily="34" charset="0"/>
              </a:rPr>
              <a:t>ts</a:t>
            </a:r>
            <a:endParaRPr lang="en-US" sz="9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5" name="Rectangle à coins arrondis 269">
            <a:extLst>
              <a:ext uri="{FF2B5EF4-FFF2-40B4-BE49-F238E27FC236}">
                <a16:creationId xmlns:a16="http://schemas.microsoft.com/office/drawing/2014/main" id="{037AE586-74B7-5688-4A6D-18896FBEBEFF}"/>
              </a:ext>
            </a:extLst>
          </p:cNvPr>
          <p:cNvSpPr/>
          <p:nvPr/>
        </p:nvSpPr>
        <p:spPr>
          <a:xfrm>
            <a:off x="2692810" y="2204624"/>
            <a:ext cx="460092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tsecmg</a:t>
            </a:r>
          </a:p>
        </p:txBody>
      </p:sp>
      <p:sp>
        <p:nvSpPr>
          <p:cNvPr id="16" name="Rectangle à coins arrondis 271">
            <a:extLst>
              <a:ext uri="{FF2B5EF4-FFF2-40B4-BE49-F238E27FC236}">
                <a16:creationId xmlns:a16="http://schemas.microsoft.com/office/drawing/2014/main" id="{CC8517BD-D41C-0BC5-9F3E-0159B8646879}"/>
              </a:ext>
            </a:extLst>
          </p:cNvPr>
          <p:cNvSpPr/>
          <p:nvPr/>
        </p:nvSpPr>
        <p:spPr>
          <a:xfrm>
            <a:off x="3370807" y="1635004"/>
            <a:ext cx="621864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datainject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7" name="Rectangle à coins arrondis 269">
            <a:extLst>
              <a:ext uri="{FF2B5EF4-FFF2-40B4-BE49-F238E27FC236}">
                <a16:creationId xmlns:a16="http://schemas.microsoft.com/office/drawing/2014/main" id="{D2A23BE0-51AC-1ED4-20B7-6CAA4AFFC4A8}"/>
              </a:ext>
            </a:extLst>
          </p:cNvPr>
          <p:cNvSpPr/>
          <p:nvPr/>
        </p:nvSpPr>
        <p:spPr>
          <a:xfrm>
            <a:off x="3455910" y="2199671"/>
            <a:ext cx="460092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tsemmg</a:t>
            </a:r>
          </a:p>
        </p:txBody>
      </p:sp>
      <p:sp>
        <p:nvSpPr>
          <p:cNvPr id="18" name="Rectangle à coins arrondis 270">
            <a:extLst>
              <a:ext uri="{FF2B5EF4-FFF2-40B4-BE49-F238E27FC236}">
                <a16:creationId xmlns:a16="http://schemas.microsoft.com/office/drawing/2014/main" id="{524A6A15-0942-83A5-C439-F7AFA8CDD96C}"/>
              </a:ext>
            </a:extLst>
          </p:cNvPr>
          <p:cNvSpPr/>
          <p:nvPr/>
        </p:nvSpPr>
        <p:spPr>
          <a:xfrm>
            <a:off x="4139017" y="1635004"/>
            <a:ext cx="460092" cy="2451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b="1" noProof="1"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F4B168CA-751D-C20B-F49D-AD58D0FC1D6A}"/>
              </a:ext>
            </a:extLst>
          </p:cNvPr>
          <p:cNvSpPr/>
          <p:nvPr/>
        </p:nvSpPr>
        <p:spPr>
          <a:xfrm>
            <a:off x="4220818" y="2197350"/>
            <a:ext cx="313490" cy="249839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Gadugi" panose="020B0502040204020203" pitchFamily="34" charset="0"/>
                <a:ea typeface="Gadugi" panose="020B0502040204020203" pitchFamily="34" charset="0"/>
              </a:rPr>
              <a:t>.txt</a:t>
            </a:r>
          </a:p>
        </p:txBody>
      </p:sp>
      <p:cxnSp>
        <p:nvCxnSpPr>
          <p:cNvPr id="20" name="Connecteur droit avec flèche 272">
            <a:extLst>
              <a:ext uri="{FF2B5EF4-FFF2-40B4-BE49-F238E27FC236}">
                <a16:creationId xmlns:a16="http://schemas.microsoft.com/office/drawing/2014/main" id="{19B0DDDD-1A18-39D6-9AA7-198F1CBD6149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>
            <a:off x="4369063" y="1880203"/>
            <a:ext cx="8500" cy="31714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3E6037D7-F80E-92A3-7DED-06AC853B3AA2}"/>
              </a:ext>
            </a:extLst>
          </p:cNvPr>
          <p:cNvSpPr/>
          <p:nvPr/>
        </p:nvSpPr>
        <p:spPr>
          <a:xfrm>
            <a:off x="842077" y="1224359"/>
            <a:ext cx="1658139" cy="773331"/>
          </a:xfrm>
          <a:prstGeom prst="roundRect">
            <a:avLst>
              <a:gd name="adj" fmla="val 7914"/>
            </a:avLst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" bIns="27432" rtlCol="0" anchor="t" anchorCtr="0"/>
          <a:lstStyle/>
          <a:p>
            <a:r>
              <a: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Video source</a:t>
            </a:r>
          </a:p>
        </p:txBody>
      </p:sp>
      <p:sp>
        <p:nvSpPr>
          <p:cNvPr id="22" name="Rounded Rectangle 100">
            <a:extLst>
              <a:ext uri="{FF2B5EF4-FFF2-40B4-BE49-F238E27FC236}">
                <a16:creationId xmlns:a16="http://schemas.microsoft.com/office/drawing/2014/main" id="{5B25DF09-BC46-BB34-E1E0-679B2514FECF}"/>
              </a:ext>
            </a:extLst>
          </p:cNvPr>
          <p:cNvSpPr/>
          <p:nvPr/>
        </p:nvSpPr>
        <p:spPr>
          <a:xfrm>
            <a:off x="2578804" y="1224359"/>
            <a:ext cx="1477697" cy="773331"/>
          </a:xfrm>
          <a:prstGeom prst="roundRect">
            <a:avLst>
              <a:gd name="adj" fmla="val 7914"/>
            </a:avLst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" bIns="27432" rtlCol="0" anchor="t" anchorCtr="0"/>
          <a:lstStyle/>
          <a:p>
            <a:r>
              <a: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MUX</a:t>
            </a:r>
          </a:p>
        </p:txBody>
      </p:sp>
      <p:cxnSp>
        <p:nvCxnSpPr>
          <p:cNvPr id="23" name="Connecteur droit avec flèche 272">
            <a:extLst>
              <a:ext uri="{FF2B5EF4-FFF2-40B4-BE49-F238E27FC236}">
                <a16:creationId xmlns:a16="http://schemas.microsoft.com/office/drawing/2014/main" id="{5059366B-2263-91A7-BD0F-96E56CBA05AC}"/>
              </a:ext>
            </a:extLst>
          </p:cNvPr>
          <p:cNvCxnSpPr/>
          <p:nvPr/>
        </p:nvCxnSpPr>
        <p:spPr>
          <a:xfrm>
            <a:off x="2474801" y="1757603"/>
            <a:ext cx="14186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123">
            <a:extLst>
              <a:ext uri="{FF2B5EF4-FFF2-40B4-BE49-F238E27FC236}">
                <a16:creationId xmlns:a16="http://schemas.microsoft.com/office/drawing/2014/main" id="{240E83D4-2ADA-C85C-6362-3C2D347D0A5C}"/>
              </a:ext>
            </a:extLst>
          </p:cNvPr>
          <p:cNvSpPr/>
          <p:nvPr/>
        </p:nvSpPr>
        <p:spPr>
          <a:xfrm>
            <a:off x="4692719" y="1224359"/>
            <a:ext cx="1245783" cy="773331"/>
          </a:xfrm>
          <a:prstGeom prst="roundRect">
            <a:avLst>
              <a:gd name="adj" fmla="val 7914"/>
            </a:avLst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" bIns="27432" rtlCol="0" anchor="t" anchorCtr="0"/>
          <a:lstStyle/>
          <a:p>
            <a:r>
              <a: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STB</a:t>
            </a:r>
          </a:p>
        </p:txBody>
      </p:sp>
      <p:cxnSp>
        <p:nvCxnSpPr>
          <p:cNvPr id="25" name="Connecteur droit avec flèche 273">
            <a:extLst>
              <a:ext uri="{FF2B5EF4-FFF2-40B4-BE49-F238E27FC236}">
                <a16:creationId xmlns:a16="http://schemas.microsoft.com/office/drawing/2014/main" id="{87A6AF52-7747-1248-D2EE-AAC9826267F6}"/>
              </a:ext>
            </a:extLst>
          </p:cNvPr>
          <p:cNvCxnSpPr>
            <a:cxnSpLocks/>
          </p:cNvCxnSpPr>
          <p:nvPr/>
        </p:nvCxnSpPr>
        <p:spPr>
          <a:xfrm>
            <a:off x="4599109" y="1757603"/>
            <a:ext cx="14580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73">
            <a:extLst>
              <a:ext uri="{FF2B5EF4-FFF2-40B4-BE49-F238E27FC236}">
                <a16:creationId xmlns:a16="http://schemas.microsoft.com/office/drawing/2014/main" id="{438EF8C5-8C52-E871-3D43-314B9191086B}"/>
              </a:ext>
            </a:extLst>
          </p:cNvPr>
          <p:cNvCxnSpPr>
            <a:cxnSpLocks/>
          </p:cNvCxnSpPr>
          <p:nvPr/>
        </p:nvCxnSpPr>
        <p:spPr>
          <a:xfrm>
            <a:off x="3992671" y="1757603"/>
            <a:ext cx="14634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31">
            <a:extLst>
              <a:ext uri="{FF2B5EF4-FFF2-40B4-BE49-F238E27FC236}">
                <a16:creationId xmlns:a16="http://schemas.microsoft.com/office/drawing/2014/main" id="{D9A9FE85-E5EE-882B-11A4-CD4A97AC230C}"/>
              </a:ext>
            </a:extLst>
          </p:cNvPr>
          <p:cNvSpPr/>
          <p:nvPr/>
        </p:nvSpPr>
        <p:spPr>
          <a:xfrm>
            <a:off x="2474801" y="2150091"/>
            <a:ext cx="739478" cy="489305"/>
          </a:xfrm>
          <a:prstGeom prst="roundRect">
            <a:avLst>
              <a:gd name="adj" fmla="val 7914"/>
            </a:avLst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" bIns="27432" rtlCol="0" anchor="b" anchorCtr="0"/>
          <a:lstStyle/>
          <a:p>
            <a:r>
              <a: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ECMG</a:t>
            </a:r>
          </a:p>
        </p:txBody>
      </p:sp>
      <p:sp>
        <p:nvSpPr>
          <p:cNvPr id="28" name="Rounded Rectangle 132">
            <a:extLst>
              <a:ext uri="{FF2B5EF4-FFF2-40B4-BE49-F238E27FC236}">
                <a16:creationId xmlns:a16="http://schemas.microsoft.com/office/drawing/2014/main" id="{E4B002D3-6D72-534E-3CA8-77C1DFB8544C}"/>
              </a:ext>
            </a:extLst>
          </p:cNvPr>
          <p:cNvSpPr/>
          <p:nvPr/>
        </p:nvSpPr>
        <p:spPr>
          <a:xfrm>
            <a:off x="3285172" y="2150091"/>
            <a:ext cx="739478" cy="489305"/>
          </a:xfrm>
          <a:prstGeom prst="roundRect">
            <a:avLst>
              <a:gd name="adj" fmla="val 7914"/>
            </a:avLst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" bIns="27432" rtlCol="0" anchor="b" anchorCtr="0"/>
          <a:lstStyle/>
          <a:p>
            <a:r>
              <a:rPr lang="en-US" sz="8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EMMG</a:t>
            </a:r>
          </a:p>
        </p:txBody>
      </p:sp>
      <p:cxnSp>
        <p:nvCxnSpPr>
          <p:cNvPr id="29" name="Connecteur droit avec flèche 272">
            <a:extLst>
              <a:ext uri="{FF2B5EF4-FFF2-40B4-BE49-F238E27FC236}">
                <a16:creationId xmlns:a16="http://schemas.microsoft.com/office/drawing/2014/main" id="{3524E7A9-AEEB-3A25-70CD-6F2567FF034F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2922856" y="1880203"/>
            <a:ext cx="0" cy="3244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72">
            <a:extLst>
              <a:ext uri="{FF2B5EF4-FFF2-40B4-BE49-F238E27FC236}">
                <a16:creationId xmlns:a16="http://schemas.microsoft.com/office/drawing/2014/main" id="{B1E88A0E-5B38-464F-1CC1-89270963805C}"/>
              </a:ext>
            </a:extLst>
          </p:cNvPr>
          <p:cNvCxnSpPr/>
          <p:nvPr/>
        </p:nvCxnSpPr>
        <p:spPr>
          <a:xfrm flipH="1" flipV="1">
            <a:off x="3713398" y="1880203"/>
            <a:ext cx="4217" cy="31946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</vt:lpstr>
      <vt:lpstr>Consolas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2024-06-10T11:15:41Z</dcterms:modified>
</cp:coreProperties>
</file>