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9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0888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FB692-99E1-DDF1-B814-998ADA0F0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F78F4-2937-0A6D-E964-AD92ED1DE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50997-D7CE-DC44-1061-1B6E695AE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51D53-57DE-2F79-696E-124C1FBE6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0B7CB-9B76-7134-9687-E9CD45D93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A8872-D425-EF24-B247-A5FEDEC99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9B18C-368E-CEF7-D358-4E351B160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A6C30-4151-45F5-ED0B-8FD2B39FC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D939-C61A-4272-AFDB-E93E2EF4B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0B1D1-D388-4528-3C7E-E3B6904E7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E2C6B-8A85-F641-616E-48E18A4F0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A0BFC-9153-8E60-FD24-ED5627765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EE3C5-2554-371C-92FC-3E3215EC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22DC0-0EE9-67EC-92E9-F2EA28C31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80FB4-ABD3-1000-DBDE-5BFCBFF96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A0305-D06A-FDCF-6308-6B74F9987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94FE-E8F0-26CB-C6B6-B81F21C5F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C6C10-468C-569A-BCC6-61392D828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64AD1-96A5-49A5-608A-AB49DCC39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217A5-944F-D216-3AA8-7BD0C9D1E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6391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51">
            <a:extLst>
              <a:ext uri="{FF2B5EF4-FFF2-40B4-BE49-F238E27FC236}">
                <a16:creationId xmlns:a16="http://schemas.microsoft.com/office/drawing/2014/main" id="{8E1A3FFD-EC55-3C07-3B70-F42DDC104F60}"/>
              </a:ext>
            </a:extLst>
          </p:cNvPr>
          <p:cNvSpPr/>
          <p:nvPr/>
        </p:nvSpPr>
        <p:spPr>
          <a:xfrm>
            <a:off x="1210104" y="1353273"/>
            <a:ext cx="506101" cy="32636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8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DVB</a:t>
            </a:r>
          </a:p>
          <a:p>
            <a:pPr algn="ctr"/>
            <a:r>
              <a:rPr lang="fr-FR" sz="8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tuner</a:t>
            </a:r>
          </a:p>
        </p:txBody>
      </p:sp>
      <p:cxnSp>
        <p:nvCxnSpPr>
          <p:cNvPr id="4" name="Connecteur droit 252">
            <a:extLst>
              <a:ext uri="{FF2B5EF4-FFF2-40B4-BE49-F238E27FC236}">
                <a16:creationId xmlns:a16="http://schemas.microsoft.com/office/drawing/2014/main" id="{DA9A6E1B-2ADD-B251-5319-576897B9D1A6}"/>
              </a:ext>
            </a:extLst>
          </p:cNvPr>
          <p:cNvCxnSpPr/>
          <p:nvPr/>
        </p:nvCxnSpPr>
        <p:spPr>
          <a:xfrm flipH="1" flipV="1">
            <a:off x="806488" y="1509653"/>
            <a:ext cx="417457" cy="6800"/>
          </a:xfrm>
          <a:prstGeom prst="line">
            <a:avLst/>
          </a:prstGeom>
          <a:ln w="317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3">
            <a:extLst>
              <a:ext uri="{FF2B5EF4-FFF2-40B4-BE49-F238E27FC236}">
                <a16:creationId xmlns:a16="http://schemas.microsoft.com/office/drawing/2014/main" id="{1EC6602F-9F01-160B-5754-23C45EA8E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0947" y="1124301"/>
            <a:ext cx="399016" cy="399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à coins arrondis 268">
            <a:extLst>
              <a:ext uri="{FF2B5EF4-FFF2-40B4-BE49-F238E27FC236}">
                <a16:creationId xmlns:a16="http://schemas.microsoft.com/office/drawing/2014/main" id="{D81A0E59-8BE8-9423-A170-A1BABC908FAE}"/>
              </a:ext>
            </a:extLst>
          </p:cNvPr>
          <p:cNvSpPr/>
          <p:nvPr/>
        </p:nvSpPr>
        <p:spPr>
          <a:xfrm>
            <a:off x="1881110" y="1214486"/>
            <a:ext cx="2805836" cy="501844"/>
          </a:xfrm>
          <a:prstGeom prst="roundRect">
            <a:avLst>
              <a:gd name="adj" fmla="val 396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fr-FR" sz="9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tsp</a:t>
            </a:r>
            <a:endParaRPr lang="fr-FR" sz="800" b="1" noProof="1">
              <a:solidFill>
                <a:schemeClr val="tx1"/>
              </a:solidFill>
              <a:latin typeface="Gadugi" panose="020B0502040204020203" pitchFamily="34" charset="0"/>
              <a:ea typeface="Gadugi" panose="020B0502040204020203" pitchFamily="34" charset="0"/>
              <a:cs typeface="Arial Rounded MT Bold" charset="0"/>
            </a:endParaRPr>
          </a:p>
        </p:txBody>
      </p:sp>
      <p:sp>
        <p:nvSpPr>
          <p:cNvPr id="7" name="Rectangle à coins arrondis 269">
            <a:extLst>
              <a:ext uri="{FF2B5EF4-FFF2-40B4-BE49-F238E27FC236}">
                <a16:creationId xmlns:a16="http://schemas.microsoft.com/office/drawing/2014/main" id="{C6F1B894-B100-0E80-5988-FD413B03C0E3}"/>
              </a:ext>
            </a:extLst>
          </p:cNvPr>
          <p:cNvSpPr/>
          <p:nvPr/>
        </p:nvSpPr>
        <p:spPr>
          <a:xfrm>
            <a:off x="2015097" y="1394233"/>
            <a:ext cx="380241" cy="24519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800" b="1" noProof="1">
                <a:latin typeface="Consolas" panose="020B0609020204030204" pitchFamily="49" charset="0"/>
                <a:cs typeface="Consolas" panose="020B0609020204030204" pitchFamily="49" charset="0"/>
              </a:rPr>
              <a:t>dvb</a:t>
            </a:r>
          </a:p>
        </p:txBody>
      </p:sp>
      <p:sp>
        <p:nvSpPr>
          <p:cNvPr id="8" name="Rectangle à coins arrondis 270">
            <a:extLst>
              <a:ext uri="{FF2B5EF4-FFF2-40B4-BE49-F238E27FC236}">
                <a16:creationId xmlns:a16="http://schemas.microsoft.com/office/drawing/2014/main" id="{08CB5329-6DE5-DE88-6430-FFA2616FEDF3}"/>
              </a:ext>
            </a:extLst>
          </p:cNvPr>
          <p:cNvSpPr/>
          <p:nvPr/>
        </p:nvSpPr>
        <p:spPr>
          <a:xfrm>
            <a:off x="2542155" y="1394233"/>
            <a:ext cx="612382" cy="24519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800" b="1" noProof="1">
                <a:latin typeface="Consolas" panose="020B0609020204030204" pitchFamily="49" charset="0"/>
                <a:cs typeface="Consolas" panose="020B0609020204030204" pitchFamily="49" charset="0"/>
              </a:rPr>
              <a:t>scrambler</a:t>
            </a:r>
          </a:p>
        </p:txBody>
      </p:sp>
      <p:sp>
        <p:nvSpPr>
          <p:cNvPr id="9" name="Rectangle à coins arrondis 271">
            <a:extLst>
              <a:ext uri="{FF2B5EF4-FFF2-40B4-BE49-F238E27FC236}">
                <a16:creationId xmlns:a16="http://schemas.microsoft.com/office/drawing/2014/main" id="{DA83B967-2E13-B7AF-0F8A-AD13B03CA638}"/>
              </a:ext>
            </a:extLst>
          </p:cNvPr>
          <p:cNvSpPr/>
          <p:nvPr/>
        </p:nvSpPr>
        <p:spPr>
          <a:xfrm>
            <a:off x="3301354" y="1394233"/>
            <a:ext cx="684050" cy="24519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800" b="1" noProof="1"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datainject</a:t>
            </a:r>
            <a:endParaRPr lang="fr-FR" sz="800" i="1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cxnSp>
        <p:nvCxnSpPr>
          <p:cNvPr id="10" name="Connecteur droit avec flèche 272">
            <a:extLst>
              <a:ext uri="{FF2B5EF4-FFF2-40B4-BE49-F238E27FC236}">
                <a16:creationId xmlns:a16="http://schemas.microsoft.com/office/drawing/2014/main" id="{B97CA655-E518-6B93-6AB5-2A9F4408E94A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2395338" y="1516833"/>
            <a:ext cx="146817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273">
            <a:extLst>
              <a:ext uri="{FF2B5EF4-FFF2-40B4-BE49-F238E27FC236}">
                <a16:creationId xmlns:a16="http://schemas.microsoft.com/office/drawing/2014/main" id="{AAD20342-CD78-34EB-804D-6986740684DE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3154537" y="1516833"/>
            <a:ext cx="146817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274">
            <a:extLst>
              <a:ext uri="{FF2B5EF4-FFF2-40B4-BE49-F238E27FC236}">
                <a16:creationId xmlns:a16="http://schemas.microsoft.com/office/drawing/2014/main" id="{9BCB0489-7EAB-0734-3DFB-A32328257446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1716205" y="1516453"/>
            <a:ext cx="298892" cy="38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276">
            <a:extLst>
              <a:ext uri="{FF2B5EF4-FFF2-40B4-BE49-F238E27FC236}">
                <a16:creationId xmlns:a16="http://schemas.microsoft.com/office/drawing/2014/main" id="{19A959C3-641F-BDA4-B6AC-37819836646D}"/>
              </a:ext>
            </a:extLst>
          </p:cNvPr>
          <p:cNvCxnSpPr>
            <a:cxnSpLocks/>
            <a:stCxn id="9" idx="3"/>
            <a:endCxn id="17" idx="1"/>
          </p:cNvCxnSpPr>
          <p:nvPr/>
        </p:nvCxnSpPr>
        <p:spPr>
          <a:xfrm>
            <a:off x="3985404" y="1516833"/>
            <a:ext cx="146817" cy="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E5C0675F-6135-E2D3-B500-6DE35CF265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698" y="1720981"/>
            <a:ext cx="413355" cy="94481"/>
          </a:xfrm>
          <a:prstGeom prst="rect">
            <a:avLst/>
          </a:prstGeom>
        </p:spPr>
      </p:pic>
      <p:sp>
        <p:nvSpPr>
          <p:cNvPr id="15" name="Rectangle à coins arrondis 269">
            <a:extLst>
              <a:ext uri="{FF2B5EF4-FFF2-40B4-BE49-F238E27FC236}">
                <a16:creationId xmlns:a16="http://schemas.microsoft.com/office/drawing/2014/main" id="{75CCCDA0-E7EE-C0BF-B168-12836C890B22}"/>
              </a:ext>
            </a:extLst>
          </p:cNvPr>
          <p:cNvSpPr/>
          <p:nvPr/>
        </p:nvSpPr>
        <p:spPr>
          <a:xfrm>
            <a:off x="2618299" y="1960305"/>
            <a:ext cx="460092" cy="24519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8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Consolas" panose="020B0609020204030204" pitchFamily="49" charset="0"/>
              </a:rPr>
              <a:t>ECMG</a:t>
            </a:r>
          </a:p>
        </p:txBody>
      </p:sp>
      <p:sp>
        <p:nvSpPr>
          <p:cNvPr id="16" name="Rectangle à coins arrondis 269">
            <a:extLst>
              <a:ext uri="{FF2B5EF4-FFF2-40B4-BE49-F238E27FC236}">
                <a16:creationId xmlns:a16="http://schemas.microsoft.com/office/drawing/2014/main" id="{4A41BA67-EFDC-4265-9041-72DF03B145A3}"/>
              </a:ext>
            </a:extLst>
          </p:cNvPr>
          <p:cNvSpPr/>
          <p:nvPr/>
        </p:nvSpPr>
        <p:spPr>
          <a:xfrm>
            <a:off x="3413332" y="1960306"/>
            <a:ext cx="460092" cy="24519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8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Consolas" panose="020B0609020204030204" pitchFamily="49" charset="0"/>
              </a:rPr>
              <a:t>EMMG</a:t>
            </a:r>
          </a:p>
        </p:txBody>
      </p:sp>
      <p:sp>
        <p:nvSpPr>
          <p:cNvPr id="17" name="Rectangle à coins arrondis 271">
            <a:extLst>
              <a:ext uri="{FF2B5EF4-FFF2-40B4-BE49-F238E27FC236}">
                <a16:creationId xmlns:a16="http://schemas.microsoft.com/office/drawing/2014/main" id="{5833F006-174C-AA5B-7F4C-C45D92F20379}"/>
              </a:ext>
            </a:extLst>
          </p:cNvPr>
          <p:cNvSpPr/>
          <p:nvPr/>
        </p:nvSpPr>
        <p:spPr>
          <a:xfrm>
            <a:off x="4132221" y="1394234"/>
            <a:ext cx="460092" cy="24519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800" b="1" noProof="1"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dektec</a:t>
            </a:r>
            <a:endParaRPr lang="fr-FR" sz="800" i="1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cxnSp>
        <p:nvCxnSpPr>
          <p:cNvPr id="18" name="Connecteur droit avec flèche 276">
            <a:extLst>
              <a:ext uri="{FF2B5EF4-FFF2-40B4-BE49-F238E27FC236}">
                <a16:creationId xmlns:a16="http://schemas.microsoft.com/office/drawing/2014/main" id="{5734E70D-4B81-E045-4212-29ADF0C9EC94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 flipV="1">
            <a:off x="4592313" y="1516083"/>
            <a:ext cx="293660" cy="75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272">
            <a:extLst>
              <a:ext uri="{FF2B5EF4-FFF2-40B4-BE49-F238E27FC236}">
                <a16:creationId xmlns:a16="http://schemas.microsoft.com/office/drawing/2014/main" id="{D8F58271-7C68-38A0-9400-E8984B9E7205}"/>
              </a:ext>
            </a:extLst>
          </p:cNvPr>
          <p:cNvCxnSpPr>
            <a:stCxn id="8" idx="2"/>
            <a:endCxn id="15" idx="0"/>
          </p:cNvCxnSpPr>
          <p:nvPr/>
        </p:nvCxnSpPr>
        <p:spPr>
          <a:xfrm flipH="1">
            <a:off x="2848345" y="1639432"/>
            <a:ext cx="1" cy="32087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272">
            <a:extLst>
              <a:ext uri="{FF2B5EF4-FFF2-40B4-BE49-F238E27FC236}">
                <a16:creationId xmlns:a16="http://schemas.microsoft.com/office/drawing/2014/main" id="{93B84A6F-EC1E-BB18-80F5-F792ABC20F71}"/>
              </a:ext>
            </a:extLst>
          </p:cNvPr>
          <p:cNvCxnSpPr>
            <a:stCxn id="16" idx="0"/>
            <a:endCxn id="9" idx="2"/>
          </p:cNvCxnSpPr>
          <p:nvPr/>
        </p:nvCxnSpPr>
        <p:spPr>
          <a:xfrm flipV="1">
            <a:off x="3643378" y="1639432"/>
            <a:ext cx="1" cy="32087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à coins arrondis 269">
            <a:extLst>
              <a:ext uri="{FF2B5EF4-FFF2-40B4-BE49-F238E27FC236}">
                <a16:creationId xmlns:a16="http://schemas.microsoft.com/office/drawing/2014/main" id="{D61FDC49-A3DC-411A-78DB-E9A1A194EFDE}"/>
              </a:ext>
            </a:extLst>
          </p:cNvPr>
          <p:cNvSpPr/>
          <p:nvPr/>
        </p:nvSpPr>
        <p:spPr>
          <a:xfrm>
            <a:off x="4885973" y="1352903"/>
            <a:ext cx="612382" cy="32636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8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Consolas" panose="020B0609020204030204" pitchFamily="49" charset="0"/>
              </a:rPr>
              <a:t>Dektec modulator</a:t>
            </a:r>
          </a:p>
        </p:txBody>
      </p:sp>
      <p:sp>
        <p:nvSpPr>
          <p:cNvPr id="22" name="Rectangle à coins arrondis 269">
            <a:extLst>
              <a:ext uri="{FF2B5EF4-FFF2-40B4-BE49-F238E27FC236}">
                <a16:creationId xmlns:a16="http://schemas.microsoft.com/office/drawing/2014/main" id="{63FD0916-BF98-C7FF-A6A5-32831EB96E7A}"/>
              </a:ext>
            </a:extLst>
          </p:cNvPr>
          <p:cNvSpPr/>
          <p:nvPr/>
        </p:nvSpPr>
        <p:spPr>
          <a:xfrm>
            <a:off x="5751595" y="1386683"/>
            <a:ext cx="380241" cy="24519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8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Consolas" panose="020B0609020204030204" pitchFamily="49" charset="0"/>
              </a:rPr>
              <a:t>STB</a:t>
            </a:r>
          </a:p>
        </p:txBody>
      </p:sp>
      <p:cxnSp>
        <p:nvCxnSpPr>
          <p:cNvPr id="23" name="Connecteur droit avec flèche 276">
            <a:extLst>
              <a:ext uri="{FF2B5EF4-FFF2-40B4-BE49-F238E27FC236}">
                <a16:creationId xmlns:a16="http://schemas.microsoft.com/office/drawing/2014/main" id="{FD243C9F-F683-65B3-4DDE-95480F330EBB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 flipV="1">
            <a:off x="5498355" y="1509283"/>
            <a:ext cx="253240" cy="68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330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sduck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2C6E49"/>
      </a:accent1>
      <a:accent2>
        <a:srgbClr val="4C956C"/>
      </a:accent2>
      <a:accent3>
        <a:srgbClr val="FEFEE3"/>
      </a:accent3>
      <a:accent4>
        <a:srgbClr val="FFC9B9"/>
      </a:accent4>
      <a:accent5>
        <a:srgbClr val="D68C45"/>
      </a:accent5>
      <a:accent6>
        <a:srgbClr val="85C19F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</Words>
  <Application>Microsoft Office PowerPoint</Application>
  <PresentationFormat>A4 Paper (210x297 mm)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Cambria</vt:lpstr>
      <vt:lpstr>Consolas</vt:lpstr>
      <vt:lpstr>Gadugi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2024-06-10T09:19:37Z</dcterms:created>
  <dcterms:modified xsi:type="dcterms:W3CDTF">2024-06-10T11:16:35Z</dcterms:modified>
</cp:coreProperties>
</file>