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88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B692-99E1-DDF1-B814-998ADA0F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F78F4-2937-0A6D-E964-AD92ED1DE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0997-D7CE-DC44-1061-1B6E695A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1D53-57DE-2F79-696E-124C1FBE6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B7CB-9B76-7134-9687-E9CD45D9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A8872-D425-EF24-B247-A5FEDEC9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B18C-368E-CEF7-D358-4E351B16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A6C30-4151-45F5-ED0B-8FD2B39FC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D939-C61A-4272-AFDB-E93E2EF4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0B1D1-D388-4528-3C7E-E3B6904E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2C6B-8A85-F641-616E-48E18A4F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A0BFC-9153-8E60-FD24-ED5627765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E3C5-2554-371C-92FC-3E3215EC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2DC0-0EE9-67EC-92E9-F2EA28C31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0FB4-ABD3-1000-DBDE-5BFCBFF9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A0305-D06A-FDCF-6308-6B74F998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94FE-E8F0-26CB-C6B6-B81F21C5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C6C10-468C-569A-BCC6-61392D828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4AD1-96A5-49A5-608A-AB49DCC3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17A5-944F-D216-3AA8-7BD0C9D1E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39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51">
            <a:extLst>
              <a:ext uri="{FF2B5EF4-FFF2-40B4-BE49-F238E27FC236}">
                <a16:creationId xmlns:a16="http://schemas.microsoft.com/office/drawing/2014/main" id="{E3F7B146-E870-1CC9-5BC0-5EA40E2CDF36}"/>
              </a:ext>
            </a:extLst>
          </p:cNvPr>
          <p:cNvSpPr/>
          <p:nvPr/>
        </p:nvSpPr>
        <p:spPr>
          <a:xfrm>
            <a:off x="1281395" y="1579551"/>
            <a:ext cx="506101" cy="3263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Video encoder</a:t>
            </a:r>
          </a:p>
        </p:txBody>
      </p:sp>
      <p:cxnSp>
        <p:nvCxnSpPr>
          <p:cNvPr id="4" name="Connecteur droit avec flèche 274">
            <a:extLst>
              <a:ext uri="{FF2B5EF4-FFF2-40B4-BE49-F238E27FC236}">
                <a16:creationId xmlns:a16="http://schemas.microsoft.com/office/drawing/2014/main" id="{B019089F-D0C7-9E70-A99C-9C240226D668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787496" y="1742731"/>
            <a:ext cx="163426" cy="38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0C0EA8E-EA68-90D0-C075-6CDBD754B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49" y="1925786"/>
            <a:ext cx="413355" cy="94481"/>
          </a:xfrm>
          <a:prstGeom prst="rect">
            <a:avLst/>
          </a:prstGeom>
        </p:spPr>
      </p:pic>
      <p:sp>
        <p:nvSpPr>
          <p:cNvPr id="6" name="Rectangle à coins arrondis 269">
            <a:extLst>
              <a:ext uri="{FF2B5EF4-FFF2-40B4-BE49-F238E27FC236}">
                <a16:creationId xmlns:a16="http://schemas.microsoft.com/office/drawing/2014/main" id="{21210B14-E9B6-C888-1FE9-807267C22FD5}"/>
              </a:ext>
            </a:extLst>
          </p:cNvPr>
          <p:cNvSpPr/>
          <p:nvPr/>
        </p:nvSpPr>
        <p:spPr>
          <a:xfrm>
            <a:off x="2308126" y="2186583"/>
            <a:ext cx="460092" cy="24519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ECMG</a:t>
            </a:r>
          </a:p>
        </p:txBody>
      </p:sp>
      <p:sp>
        <p:nvSpPr>
          <p:cNvPr id="7" name="Rectangle à coins arrondis 269">
            <a:extLst>
              <a:ext uri="{FF2B5EF4-FFF2-40B4-BE49-F238E27FC236}">
                <a16:creationId xmlns:a16="http://schemas.microsoft.com/office/drawing/2014/main" id="{04A68557-58B2-8C9C-1019-468AC91A42CA}"/>
              </a:ext>
            </a:extLst>
          </p:cNvPr>
          <p:cNvSpPr/>
          <p:nvPr/>
        </p:nvSpPr>
        <p:spPr>
          <a:xfrm>
            <a:off x="3265839" y="2186584"/>
            <a:ext cx="460092" cy="24519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EMMG</a:t>
            </a:r>
          </a:p>
        </p:txBody>
      </p:sp>
      <p:sp>
        <p:nvSpPr>
          <p:cNvPr id="8" name="Rectangle à coins arrondis 269">
            <a:extLst>
              <a:ext uri="{FF2B5EF4-FFF2-40B4-BE49-F238E27FC236}">
                <a16:creationId xmlns:a16="http://schemas.microsoft.com/office/drawing/2014/main" id="{15041F62-E042-7903-E6B1-B869A49EB922}"/>
              </a:ext>
            </a:extLst>
          </p:cNvPr>
          <p:cNvSpPr/>
          <p:nvPr/>
        </p:nvSpPr>
        <p:spPr>
          <a:xfrm>
            <a:off x="4318292" y="1613331"/>
            <a:ext cx="612382" cy="24519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Consolas" panose="020B0609020204030204" pitchFamily="49" charset="0"/>
              </a:rPr>
              <a:t>Modulator</a:t>
            </a:r>
          </a:p>
        </p:txBody>
      </p:sp>
      <p:sp>
        <p:nvSpPr>
          <p:cNvPr id="9" name="Rectangle à coins arrondis 269">
            <a:extLst>
              <a:ext uri="{FF2B5EF4-FFF2-40B4-BE49-F238E27FC236}">
                <a16:creationId xmlns:a16="http://schemas.microsoft.com/office/drawing/2014/main" id="{2D40F779-4B7B-BB94-5ACD-8D25F7FDEC79}"/>
              </a:ext>
            </a:extLst>
          </p:cNvPr>
          <p:cNvSpPr/>
          <p:nvPr/>
        </p:nvSpPr>
        <p:spPr>
          <a:xfrm>
            <a:off x="5177954" y="1613331"/>
            <a:ext cx="380241" cy="24519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Consolas" panose="020B0609020204030204" pitchFamily="49" charset="0"/>
              </a:rPr>
              <a:t>STB</a:t>
            </a:r>
          </a:p>
        </p:txBody>
      </p:sp>
      <p:cxnSp>
        <p:nvCxnSpPr>
          <p:cNvPr id="10" name="Connecteur droit avec flèche 276">
            <a:extLst>
              <a:ext uri="{FF2B5EF4-FFF2-40B4-BE49-F238E27FC236}">
                <a16:creationId xmlns:a16="http://schemas.microsoft.com/office/drawing/2014/main" id="{C9683EAF-C629-AC8E-C1E9-370C856A23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930674" y="1735931"/>
            <a:ext cx="2472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276">
            <a:extLst>
              <a:ext uri="{FF2B5EF4-FFF2-40B4-BE49-F238E27FC236}">
                <a16:creationId xmlns:a16="http://schemas.microsoft.com/office/drawing/2014/main" id="{4B03168A-F305-D5EE-F516-BAFC2E11DCC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060515" y="1735931"/>
            <a:ext cx="25777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268">
            <a:extLst>
              <a:ext uri="{FF2B5EF4-FFF2-40B4-BE49-F238E27FC236}">
                <a16:creationId xmlns:a16="http://schemas.microsoft.com/office/drawing/2014/main" id="{F283E342-0CB6-8774-D57E-B3E338E51A5A}"/>
              </a:ext>
            </a:extLst>
          </p:cNvPr>
          <p:cNvSpPr/>
          <p:nvPr/>
        </p:nvSpPr>
        <p:spPr>
          <a:xfrm>
            <a:off x="1955243" y="1440764"/>
            <a:ext cx="2180303" cy="501844"/>
          </a:xfrm>
          <a:prstGeom prst="roundRect">
            <a:avLst>
              <a:gd name="adj" fmla="val 3969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9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DVB SimulCrypt MUX</a:t>
            </a:r>
          </a:p>
        </p:txBody>
      </p:sp>
      <p:sp>
        <p:nvSpPr>
          <p:cNvPr id="13" name="ZoneTexte 278">
            <a:extLst>
              <a:ext uri="{FF2B5EF4-FFF2-40B4-BE49-F238E27FC236}">
                <a16:creationId xmlns:a16="http://schemas.microsoft.com/office/drawing/2014/main" id="{CE6B66FE-29E3-D795-DCBA-B1FFF474A378}"/>
              </a:ext>
            </a:extLst>
          </p:cNvPr>
          <p:cNvSpPr txBox="1"/>
          <p:nvPr/>
        </p:nvSpPr>
        <p:spPr>
          <a:xfrm>
            <a:off x="3046214" y="1681985"/>
            <a:ext cx="903441" cy="252377"/>
          </a:xfrm>
          <a:prstGeom prst="rect">
            <a:avLst/>
          </a:prstGeom>
          <a:noFill/>
        </p:spPr>
        <p:txBody>
          <a:bodyPr wrap="square" lIns="0" tIns="18288" rIns="0" bIns="18288" rtlCol="0">
            <a:spAutoFit/>
          </a:bodyPr>
          <a:lstStyle/>
          <a:p>
            <a:pPr algn="ctr"/>
            <a:r>
              <a:rPr lang="fr-FR" sz="7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EMMG/PDG </a:t>
            </a:r>
            <a:r>
              <a:rPr lang="fr-FR" sz="7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  <a:sym typeface="Wingdings" panose="05000000000000000000" pitchFamily="2" charset="2"/>
              </a:rPr>
              <a:t> MUX</a:t>
            </a:r>
          </a:p>
          <a:p>
            <a:pPr algn="ctr"/>
            <a:r>
              <a:rPr lang="fr-FR" sz="7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  <a:sym typeface="Wingdings" panose="05000000000000000000" pitchFamily="2" charset="2"/>
              </a:rPr>
              <a:t>protocol</a:t>
            </a:r>
            <a:endParaRPr lang="fr-FR" sz="700" b="1" noProof="1">
              <a:latin typeface="Gadugi" panose="020B0502040204020203" pitchFamily="34" charset="0"/>
              <a:ea typeface="Gadugi" panose="020B0502040204020203" pitchFamily="34" charset="0"/>
              <a:cs typeface="Arial Rounded MT Bold" charset="0"/>
            </a:endParaRPr>
          </a:p>
        </p:txBody>
      </p:sp>
      <p:cxnSp>
        <p:nvCxnSpPr>
          <p:cNvPr id="14" name="Connecteur droit avec flèche 272">
            <a:extLst>
              <a:ext uri="{FF2B5EF4-FFF2-40B4-BE49-F238E27FC236}">
                <a16:creationId xmlns:a16="http://schemas.microsoft.com/office/drawing/2014/main" id="{3453134E-3D2D-6C37-8619-D9C938710DF4}"/>
              </a:ext>
            </a:extLst>
          </p:cNvPr>
          <p:cNvCxnSpPr>
            <a:stCxn id="16" idx="2"/>
            <a:endCxn id="6" idx="0"/>
          </p:cNvCxnSpPr>
          <p:nvPr/>
        </p:nvCxnSpPr>
        <p:spPr>
          <a:xfrm>
            <a:off x="2538172" y="1932152"/>
            <a:ext cx="0" cy="2544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272">
            <a:extLst>
              <a:ext uri="{FF2B5EF4-FFF2-40B4-BE49-F238E27FC236}">
                <a16:creationId xmlns:a16="http://schemas.microsoft.com/office/drawing/2014/main" id="{D8AD1828-4604-3057-9559-DABA965A2F53}"/>
              </a:ext>
            </a:extLst>
          </p:cNvPr>
          <p:cNvCxnSpPr>
            <a:stCxn id="7" idx="0"/>
            <a:endCxn id="13" idx="2"/>
          </p:cNvCxnSpPr>
          <p:nvPr/>
        </p:nvCxnSpPr>
        <p:spPr>
          <a:xfrm flipV="1">
            <a:off x="3495885" y="1934362"/>
            <a:ext cx="2050" cy="2522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278">
            <a:extLst>
              <a:ext uri="{FF2B5EF4-FFF2-40B4-BE49-F238E27FC236}">
                <a16:creationId xmlns:a16="http://schemas.microsoft.com/office/drawing/2014/main" id="{CCBE95EA-B5DF-DA08-B68C-333366D54DA4}"/>
              </a:ext>
            </a:extLst>
          </p:cNvPr>
          <p:cNvSpPr txBox="1"/>
          <p:nvPr/>
        </p:nvSpPr>
        <p:spPr>
          <a:xfrm>
            <a:off x="2207247" y="1679775"/>
            <a:ext cx="661850" cy="252377"/>
          </a:xfrm>
          <a:prstGeom prst="rect">
            <a:avLst/>
          </a:prstGeom>
          <a:noFill/>
        </p:spPr>
        <p:txBody>
          <a:bodyPr wrap="square" lIns="0" tIns="18288" rIns="0" bIns="18288" rtlCol="0">
            <a:spAutoFit/>
          </a:bodyPr>
          <a:lstStyle>
            <a:defPPr>
              <a:defRPr lang="fr-FR"/>
            </a:defPPr>
            <a:lvl1pPr algn="ctr">
              <a:defRPr sz="700" b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defRPr>
            </a:lvl1pPr>
          </a:lstStyle>
          <a:p>
            <a:r>
              <a:rPr lang="fr-FR" noProof="1"/>
              <a:t>ECMG </a:t>
            </a:r>
            <a:r>
              <a:rPr lang="fr-FR" noProof="1">
                <a:sym typeface="Wingdings" panose="05000000000000000000" pitchFamily="2" charset="2"/>
              </a:rPr>
              <a:t> SCS</a:t>
            </a:r>
          </a:p>
          <a:p>
            <a:r>
              <a:rPr lang="fr-FR" noProof="1">
                <a:sym typeface="Wingdings" panose="05000000000000000000" pitchFamily="2" charset="2"/>
              </a:rPr>
              <a:t>protocol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77933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duck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2C6E49"/>
      </a:accent1>
      <a:accent2>
        <a:srgbClr val="4C956C"/>
      </a:accent2>
      <a:accent3>
        <a:srgbClr val="FEFEE3"/>
      </a:accent3>
      <a:accent4>
        <a:srgbClr val="FFC9B9"/>
      </a:accent4>
      <a:accent5>
        <a:srgbClr val="D68C45"/>
      </a:accent5>
      <a:accent6>
        <a:srgbClr val="85C19F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</Words>
  <Application>Microsoft Office PowerPoint</Application>
  <PresentationFormat>A4 Paper (210x297 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Consolas</vt:lpstr>
      <vt:lpstr>Gadugi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2024-06-10T09:19:37Z</dcterms:created>
  <dcterms:modified xsi:type="dcterms:W3CDTF">2024-06-10T11:13:52Z</dcterms:modified>
</cp:coreProperties>
</file>