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173">
            <a:extLst>
              <a:ext uri="{FF2B5EF4-FFF2-40B4-BE49-F238E27FC236}">
                <a16:creationId xmlns:a16="http://schemas.microsoft.com/office/drawing/2014/main" id="{B36D8F40-62D6-9924-D5EA-9A42F2478B6D}"/>
              </a:ext>
            </a:extLst>
          </p:cNvPr>
          <p:cNvSpPr/>
          <p:nvPr/>
        </p:nvSpPr>
        <p:spPr>
          <a:xfrm>
            <a:off x="1381344" y="1574576"/>
            <a:ext cx="3519851" cy="41183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4" name="Rectangle à coins arrondis 174">
            <a:extLst>
              <a:ext uri="{FF2B5EF4-FFF2-40B4-BE49-F238E27FC236}">
                <a16:creationId xmlns:a16="http://schemas.microsoft.com/office/drawing/2014/main" id="{1101AB9F-7D08-D841-2D10-01882DA127E2}"/>
              </a:ext>
            </a:extLst>
          </p:cNvPr>
          <p:cNvSpPr/>
          <p:nvPr/>
        </p:nvSpPr>
        <p:spPr>
          <a:xfrm>
            <a:off x="1486976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</a:t>
            </a:r>
          </a:p>
        </p:txBody>
      </p:sp>
      <p:cxnSp>
        <p:nvCxnSpPr>
          <p:cNvPr id="5" name="Connecteur droit avec flèche 175">
            <a:extLst>
              <a:ext uri="{FF2B5EF4-FFF2-40B4-BE49-F238E27FC236}">
                <a16:creationId xmlns:a16="http://schemas.microsoft.com/office/drawing/2014/main" id="{8058ECDA-47E6-0D60-9519-9F28DDA54493}"/>
              </a:ext>
            </a:extLst>
          </p:cNvPr>
          <p:cNvCxnSpPr>
            <a:endCxn id="4" idx="1"/>
          </p:cNvCxnSpPr>
          <p:nvPr/>
        </p:nvCxnSpPr>
        <p:spPr>
          <a:xfrm>
            <a:off x="1040670" y="1819259"/>
            <a:ext cx="44630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176">
            <a:extLst>
              <a:ext uri="{FF2B5EF4-FFF2-40B4-BE49-F238E27FC236}">
                <a16:creationId xmlns:a16="http://schemas.microsoft.com/office/drawing/2014/main" id="{696F9E80-EBE5-0A06-DAB9-2A544B3FBACA}"/>
              </a:ext>
            </a:extLst>
          </p:cNvPr>
          <p:cNvSpPr txBox="1"/>
          <p:nvPr/>
        </p:nvSpPr>
        <p:spPr>
          <a:xfrm>
            <a:off x="998575" y="1695911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 TS 2</a:t>
            </a:r>
          </a:p>
        </p:txBody>
      </p:sp>
      <p:sp>
        <p:nvSpPr>
          <p:cNvPr id="7" name="ZoneTexte 177">
            <a:extLst>
              <a:ext uri="{FF2B5EF4-FFF2-40B4-BE49-F238E27FC236}">
                <a16:creationId xmlns:a16="http://schemas.microsoft.com/office/drawing/2014/main" id="{2AAE9481-4B29-59CC-12A9-F1165769345E}"/>
              </a:ext>
            </a:extLst>
          </p:cNvPr>
          <p:cNvSpPr txBox="1"/>
          <p:nvPr/>
        </p:nvSpPr>
        <p:spPr>
          <a:xfrm>
            <a:off x="4926567" y="1689900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 TS 2</a:t>
            </a:r>
          </a:p>
        </p:txBody>
      </p:sp>
      <p:sp>
        <p:nvSpPr>
          <p:cNvPr id="8" name="Rectangle à coins arrondis 180">
            <a:extLst>
              <a:ext uri="{FF2B5EF4-FFF2-40B4-BE49-F238E27FC236}">
                <a16:creationId xmlns:a16="http://schemas.microsoft.com/office/drawing/2014/main" id="{3A4FBC35-A42B-76C9-BADC-03B05BED166B}"/>
              </a:ext>
            </a:extLst>
          </p:cNvPr>
          <p:cNvSpPr/>
          <p:nvPr/>
        </p:nvSpPr>
        <p:spPr>
          <a:xfrm>
            <a:off x="1917921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9" name="Rectangle à coins arrondis 181">
            <a:extLst>
              <a:ext uri="{FF2B5EF4-FFF2-40B4-BE49-F238E27FC236}">
                <a16:creationId xmlns:a16="http://schemas.microsoft.com/office/drawing/2014/main" id="{3E781238-D1C7-940F-B473-6C3BB5FC6A21}"/>
              </a:ext>
            </a:extLst>
          </p:cNvPr>
          <p:cNvSpPr/>
          <p:nvPr/>
        </p:nvSpPr>
        <p:spPr>
          <a:xfrm>
            <a:off x="2348865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</a:p>
        </p:txBody>
      </p:sp>
      <p:sp>
        <p:nvSpPr>
          <p:cNvPr id="10" name="Rectangle à coins arrondis 182">
            <a:extLst>
              <a:ext uri="{FF2B5EF4-FFF2-40B4-BE49-F238E27FC236}">
                <a16:creationId xmlns:a16="http://schemas.microsoft.com/office/drawing/2014/main" id="{0E1B36EF-7810-89EA-7EBE-9D4AAED01449}"/>
              </a:ext>
            </a:extLst>
          </p:cNvPr>
          <p:cNvSpPr/>
          <p:nvPr/>
        </p:nvSpPr>
        <p:spPr>
          <a:xfrm>
            <a:off x="2779809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" name="Rectangle à coins arrondis 183">
            <a:extLst>
              <a:ext uri="{FF2B5EF4-FFF2-40B4-BE49-F238E27FC236}">
                <a16:creationId xmlns:a16="http://schemas.microsoft.com/office/drawing/2014/main" id="{D253487F-207B-E77A-B7E1-71A432D6DCDB}"/>
              </a:ext>
            </a:extLst>
          </p:cNvPr>
          <p:cNvSpPr/>
          <p:nvPr/>
        </p:nvSpPr>
        <p:spPr>
          <a:xfrm>
            <a:off x="3210753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12" name="Rectangle à coins arrondis 184">
            <a:extLst>
              <a:ext uri="{FF2B5EF4-FFF2-40B4-BE49-F238E27FC236}">
                <a16:creationId xmlns:a16="http://schemas.microsoft.com/office/drawing/2014/main" id="{1335088C-2FAD-17DD-6A91-0BA098EE5C7D}"/>
              </a:ext>
            </a:extLst>
          </p:cNvPr>
          <p:cNvSpPr/>
          <p:nvPr/>
        </p:nvSpPr>
        <p:spPr>
          <a:xfrm>
            <a:off x="3641697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3" name="Rectangle à coins arrondis 185">
            <a:extLst>
              <a:ext uri="{FF2B5EF4-FFF2-40B4-BE49-F238E27FC236}">
                <a16:creationId xmlns:a16="http://schemas.microsoft.com/office/drawing/2014/main" id="{BF38B0E1-21CC-9C4D-2076-A9F5DEE7F37D}"/>
              </a:ext>
            </a:extLst>
          </p:cNvPr>
          <p:cNvSpPr/>
          <p:nvPr/>
        </p:nvSpPr>
        <p:spPr>
          <a:xfrm>
            <a:off x="4072641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" name="Rectangle à coins arrondis 186">
            <a:extLst>
              <a:ext uri="{FF2B5EF4-FFF2-40B4-BE49-F238E27FC236}">
                <a16:creationId xmlns:a16="http://schemas.microsoft.com/office/drawing/2014/main" id="{6488ACE2-6618-A584-96B3-889F5FD241AD}"/>
              </a:ext>
            </a:extLst>
          </p:cNvPr>
          <p:cNvSpPr/>
          <p:nvPr/>
        </p:nvSpPr>
        <p:spPr>
          <a:xfrm>
            <a:off x="4503585" y="1718650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</a:t>
            </a:r>
          </a:p>
        </p:txBody>
      </p:sp>
      <p:cxnSp>
        <p:nvCxnSpPr>
          <p:cNvPr id="15" name="Connecteur droit avec flèche 187">
            <a:extLst>
              <a:ext uri="{FF2B5EF4-FFF2-40B4-BE49-F238E27FC236}">
                <a16:creationId xmlns:a16="http://schemas.microsoft.com/office/drawing/2014/main" id="{4FF47973-FB7B-45FA-7EC9-DFCBE0F37D7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799015" y="181926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88">
            <a:extLst>
              <a:ext uri="{FF2B5EF4-FFF2-40B4-BE49-F238E27FC236}">
                <a16:creationId xmlns:a16="http://schemas.microsoft.com/office/drawing/2014/main" id="{E9D23788-C964-429B-AB16-E2BD3C07B0C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29959" y="181926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89">
            <a:extLst>
              <a:ext uri="{FF2B5EF4-FFF2-40B4-BE49-F238E27FC236}">
                <a16:creationId xmlns:a16="http://schemas.microsoft.com/office/drawing/2014/main" id="{7395E339-6342-C182-7BB8-74DC2EA496C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60903" y="181926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90">
            <a:extLst>
              <a:ext uri="{FF2B5EF4-FFF2-40B4-BE49-F238E27FC236}">
                <a16:creationId xmlns:a16="http://schemas.microsoft.com/office/drawing/2014/main" id="{4789B3FC-35B7-C108-5B24-913A0FA8858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091848" y="181926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91">
            <a:extLst>
              <a:ext uri="{FF2B5EF4-FFF2-40B4-BE49-F238E27FC236}">
                <a16:creationId xmlns:a16="http://schemas.microsoft.com/office/drawing/2014/main" id="{7DC4E2B7-E714-9C4E-6691-9479E7CC0BA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22792" y="181926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2">
            <a:extLst>
              <a:ext uri="{FF2B5EF4-FFF2-40B4-BE49-F238E27FC236}">
                <a16:creationId xmlns:a16="http://schemas.microsoft.com/office/drawing/2014/main" id="{B1DDCB15-79FB-DC6D-8385-E21A6E4D4A3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953736" y="181926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193">
            <a:extLst>
              <a:ext uri="{FF2B5EF4-FFF2-40B4-BE49-F238E27FC236}">
                <a16:creationId xmlns:a16="http://schemas.microsoft.com/office/drawing/2014/main" id="{3A0827F5-72BA-1693-1D93-F75A8C732D8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384680" y="181926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94">
            <a:extLst>
              <a:ext uri="{FF2B5EF4-FFF2-40B4-BE49-F238E27FC236}">
                <a16:creationId xmlns:a16="http://schemas.microsoft.com/office/drawing/2014/main" id="{9F6FD474-2020-8D9D-1A4E-DD3F877398B9}"/>
              </a:ext>
            </a:extLst>
          </p:cNvPr>
          <p:cNvCxnSpPr>
            <a:stCxn id="14" idx="3"/>
          </p:cNvCxnSpPr>
          <p:nvPr/>
        </p:nvCxnSpPr>
        <p:spPr>
          <a:xfrm>
            <a:off x="4815624" y="1819260"/>
            <a:ext cx="42907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195">
            <a:extLst>
              <a:ext uri="{FF2B5EF4-FFF2-40B4-BE49-F238E27FC236}">
                <a16:creationId xmlns:a16="http://schemas.microsoft.com/office/drawing/2014/main" id="{6568C549-AD6F-7D8C-661F-5FFD03BBE889}"/>
              </a:ext>
            </a:extLst>
          </p:cNvPr>
          <p:cNvSpPr/>
          <p:nvPr/>
        </p:nvSpPr>
        <p:spPr>
          <a:xfrm>
            <a:off x="526896" y="1079864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24" name="Rectangle à coins arrondis 196">
            <a:extLst>
              <a:ext uri="{FF2B5EF4-FFF2-40B4-BE49-F238E27FC236}">
                <a16:creationId xmlns:a16="http://schemas.microsoft.com/office/drawing/2014/main" id="{30B237DC-4B79-CDF7-6696-53DCBAA99F2A}"/>
              </a:ext>
            </a:extLst>
          </p:cNvPr>
          <p:cNvSpPr/>
          <p:nvPr/>
        </p:nvSpPr>
        <p:spPr>
          <a:xfrm>
            <a:off x="636851" y="1227371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</a:t>
            </a:r>
          </a:p>
        </p:txBody>
      </p:sp>
      <p:sp>
        <p:nvSpPr>
          <p:cNvPr id="25" name="Rectangle à coins arrondis 197">
            <a:extLst>
              <a:ext uri="{FF2B5EF4-FFF2-40B4-BE49-F238E27FC236}">
                <a16:creationId xmlns:a16="http://schemas.microsoft.com/office/drawing/2014/main" id="{67841FC9-736B-07C1-944B-96168E316898}"/>
              </a:ext>
            </a:extLst>
          </p:cNvPr>
          <p:cNvSpPr/>
          <p:nvPr/>
        </p:nvSpPr>
        <p:spPr>
          <a:xfrm>
            <a:off x="1067470" y="1227371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26" name="Rectangle à coins arrondis 198">
            <a:extLst>
              <a:ext uri="{FF2B5EF4-FFF2-40B4-BE49-F238E27FC236}">
                <a16:creationId xmlns:a16="http://schemas.microsoft.com/office/drawing/2014/main" id="{CA7D6048-A097-FCFD-55A9-90D1B1B48B8C}"/>
              </a:ext>
            </a:extLst>
          </p:cNvPr>
          <p:cNvSpPr/>
          <p:nvPr/>
        </p:nvSpPr>
        <p:spPr>
          <a:xfrm>
            <a:off x="1498088" y="1227371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27" name="Rectangle à coins arrondis 199">
            <a:extLst>
              <a:ext uri="{FF2B5EF4-FFF2-40B4-BE49-F238E27FC236}">
                <a16:creationId xmlns:a16="http://schemas.microsoft.com/office/drawing/2014/main" id="{CE1476D5-EA36-E197-2F6A-05D86E77B7AB}"/>
              </a:ext>
            </a:extLst>
          </p:cNvPr>
          <p:cNvSpPr/>
          <p:nvPr/>
        </p:nvSpPr>
        <p:spPr>
          <a:xfrm>
            <a:off x="1928706" y="1227371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8" name="Connecteur droit avec flèche 200">
            <a:extLst>
              <a:ext uri="{FF2B5EF4-FFF2-40B4-BE49-F238E27FC236}">
                <a16:creationId xmlns:a16="http://schemas.microsoft.com/office/drawing/2014/main" id="{7637F4F8-9688-4442-D951-DFE5865F2842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948890" y="1327981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01">
            <a:extLst>
              <a:ext uri="{FF2B5EF4-FFF2-40B4-BE49-F238E27FC236}">
                <a16:creationId xmlns:a16="http://schemas.microsoft.com/office/drawing/2014/main" id="{376FD302-2DC2-A8DD-A45B-CC5876CE5627}"/>
              </a:ext>
            </a:extLst>
          </p:cNvPr>
          <p:cNvCxnSpPr>
            <a:endCxn id="26" idx="1"/>
          </p:cNvCxnSpPr>
          <p:nvPr/>
        </p:nvCxnSpPr>
        <p:spPr>
          <a:xfrm flipV="1">
            <a:off x="1389029" y="1327981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02">
            <a:extLst>
              <a:ext uri="{FF2B5EF4-FFF2-40B4-BE49-F238E27FC236}">
                <a16:creationId xmlns:a16="http://schemas.microsoft.com/office/drawing/2014/main" id="{52C8D087-E76A-18A3-5C2C-FDA543C12AE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810127" y="1327981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37">
            <a:extLst>
              <a:ext uri="{FF2B5EF4-FFF2-40B4-BE49-F238E27FC236}">
                <a16:creationId xmlns:a16="http://schemas.microsoft.com/office/drawing/2014/main" id="{C3E12E39-B25B-5B86-7A17-117DBB831693}"/>
              </a:ext>
            </a:extLst>
          </p:cNvPr>
          <p:cNvCxnSpPr>
            <a:stCxn id="27" idx="3"/>
            <a:endCxn id="9" idx="0"/>
          </p:cNvCxnSpPr>
          <p:nvPr/>
        </p:nvCxnSpPr>
        <p:spPr>
          <a:xfrm>
            <a:off x="2240745" y="1327981"/>
            <a:ext cx="264139" cy="39066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à coins arrondis 204">
            <a:extLst>
              <a:ext uri="{FF2B5EF4-FFF2-40B4-BE49-F238E27FC236}">
                <a16:creationId xmlns:a16="http://schemas.microsoft.com/office/drawing/2014/main" id="{E7B8DE88-C771-FFC4-5FC9-C60B68147083}"/>
              </a:ext>
            </a:extLst>
          </p:cNvPr>
          <p:cNvSpPr/>
          <p:nvPr/>
        </p:nvSpPr>
        <p:spPr>
          <a:xfrm>
            <a:off x="947693" y="2088478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33" name="Rectangle à coins arrondis 205">
            <a:extLst>
              <a:ext uri="{FF2B5EF4-FFF2-40B4-BE49-F238E27FC236}">
                <a16:creationId xmlns:a16="http://schemas.microsoft.com/office/drawing/2014/main" id="{9F06DB6B-AFC1-D90E-85BA-2C747C54FD5A}"/>
              </a:ext>
            </a:extLst>
          </p:cNvPr>
          <p:cNvSpPr/>
          <p:nvPr/>
        </p:nvSpPr>
        <p:spPr>
          <a:xfrm>
            <a:off x="1057648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</a:t>
            </a:r>
          </a:p>
        </p:txBody>
      </p:sp>
      <p:sp>
        <p:nvSpPr>
          <p:cNvPr id="34" name="Rectangle à coins arrondis 206">
            <a:extLst>
              <a:ext uri="{FF2B5EF4-FFF2-40B4-BE49-F238E27FC236}">
                <a16:creationId xmlns:a16="http://schemas.microsoft.com/office/drawing/2014/main" id="{24865B8A-C0BC-C514-9F4A-793FE7073847}"/>
              </a:ext>
            </a:extLst>
          </p:cNvPr>
          <p:cNvSpPr/>
          <p:nvPr/>
        </p:nvSpPr>
        <p:spPr>
          <a:xfrm>
            <a:off x="1488267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35" name="Rectangle à coins arrondis 207">
            <a:extLst>
              <a:ext uri="{FF2B5EF4-FFF2-40B4-BE49-F238E27FC236}">
                <a16:creationId xmlns:a16="http://schemas.microsoft.com/office/drawing/2014/main" id="{51C4A01F-7BAB-B8B4-452A-7AF3E87E5EBF}"/>
              </a:ext>
            </a:extLst>
          </p:cNvPr>
          <p:cNvSpPr/>
          <p:nvPr/>
        </p:nvSpPr>
        <p:spPr>
          <a:xfrm>
            <a:off x="1918885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36" name="Rectangle à coins arrondis 208">
            <a:extLst>
              <a:ext uri="{FF2B5EF4-FFF2-40B4-BE49-F238E27FC236}">
                <a16:creationId xmlns:a16="http://schemas.microsoft.com/office/drawing/2014/main" id="{51E11CDF-B344-FB58-84DC-9DDD8CCE770E}"/>
              </a:ext>
            </a:extLst>
          </p:cNvPr>
          <p:cNvSpPr/>
          <p:nvPr/>
        </p:nvSpPr>
        <p:spPr>
          <a:xfrm>
            <a:off x="2349503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37" name="Connecteur droit avec flèche 209">
            <a:extLst>
              <a:ext uri="{FF2B5EF4-FFF2-40B4-BE49-F238E27FC236}">
                <a16:creationId xmlns:a16="http://schemas.microsoft.com/office/drawing/2014/main" id="{08D20DCD-3CF0-9CC3-18D3-C44C4A3B170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369687" y="233659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210">
            <a:extLst>
              <a:ext uri="{FF2B5EF4-FFF2-40B4-BE49-F238E27FC236}">
                <a16:creationId xmlns:a16="http://schemas.microsoft.com/office/drawing/2014/main" id="{22EF8DFF-7A4B-5133-1605-DC628AE4DFEC}"/>
              </a:ext>
            </a:extLst>
          </p:cNvPr>
          <p:cNvCxnSpPr>
            <a:endCxn id="35" idx="1"/>
          </p:cNvCxnSpPr>
          <p:nvPr/>
        </p:nvCxnSpPr>
        <p:spPr>
          <a:xfrm flipV="1">
            <a:off x="1809827" y="2336595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211">
            <a:extLst>
              <a:ext uri="{FF2B5EF4-FFF2-40B4-BE49-F238E27FC236}">
                <a16:creationId xmlns:a16="http://schemas.microsoft.com/office/drawing/2014/main" id="{6B1AFF3C-7EAC-8602-2333-4DAAFF3174B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2230924" y="233659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137">
            <a:extLst>
              <a:ext uri="{FF2B5EF4-FFF2-40B4-BE49-F238E27FC236}">
                <a16:creationId xmlns:a16="http://schemas.microsoft.com/office/drawing/2014/main" id="{6EDB83A2-705E-7D10-F92D-36457A2D3D8C}"/>
              </a:ext>
            </a:extLst>
          </p:cNvPr>
          <p:cNvCxnSpPr>
            <a:stCxn id="36" idx="3"/>
            <a:endCxn id="10" idx="2"/>
          </p:cNvCxnSpPr>
          <p:nvPr/>
        </p:nvCxnSpPr>
        <p:spPr>
          <a:xfrm flipV="1">
            <a:off x="2661542" y="1919869"/>
            <a:ext cx="274286" cy="416726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213">
            <a:extLst>
              <a:ext uri="{FF2B5EF4-FFF2-40B4-BE49-F238E27FC236}">
                <a16:creationId xmlns:a16="http://schemas.microsoft.com/office/drawing/2014/main" id="{6C54C4D0-5ABE-6D42-FC5C-9471132B1B2E}"/>
              </a:ext>
            </a:extLst>
          </p:cNvPr>
          <p:cNvCxnSpPr>
            <a:endCxn id="24" idx="1"/>
          </p:cNvCxnSpPr>
          <p:nvPr/>
        </p:nvCxnSpPr>
        <p:spPr>
          <a:xfrm flipV="1">
            <a:off x="189815" y="1327981"/>
            <a:ext cx="447036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214">
            <a:extLst>
              <a:ext uri="{FF2B5EF4-FFF2-40B4-BE49-F238E27FC236}">
                <a16:creationId xmlns:a16="http://schemas.microsoft.com/office/drawing/2014/main" id="{C1EE89D7-79CA-8F46-473B-DF03B15AB70A}"/>
              </a:ext>
            </a:extLst>
          </p:cNvPr>
          <p:cNvSpPr txBox="1"/>
          <p:nvPr/>
        </p:nvSpPr>
        <p:spPr>
          <a:xfrm>
            <a:off x="143213" y="1208067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 TS 1</a:t>
            </a:r>
          </a:p>
        </p:txBody>
      </p:sp>
      <p:cxnSp>
        <p:nvCxnSpPr>
          <p:cNvPr id="43" name="Connecteur droit avec flèche 215">
            <a:extLst>
              <a:ext uri="{FF2B5EF4-FFF2-40B4-BE49-F238E27FC236}">
                <a16:creationId xmlns:a16="http://schemas.microsoft.com/office/drawing/2014/main" id="{44606390-5894-331B-F7D1-7A54F291258F}"/>
              </a:ext>
            </a:extLst>
          </p:cNvPr>
          <p:cNvCxnSpPr>
            <a:endCxn id="33" idx="1"/>
          </p:cNvCxnSpPr>
          <p:nvPr/>
        </p:nvCxnSpPr>
        <p:spPr>
          <a:xfrm flipV="1">
            <a:off x="621762" y="2336595"/>
            <a:ext cx="435886" cy="39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216">
            <a:extLst>
              <a:ext uri="{FF2B5EF4-FFF2-40B4-BE49-F238E27FC236}">
                <a16:creationId xmlns:a16="http://schemas.microsoft.com/office/drawing/2014/main" id="{8801F213-7692-29AF-6AB4-F00504F72910}"/>
              </a:ext>
            </a:extLst>
          </p:cNvPr>
          <p:cNvSpPr txBox="1"/>
          <p:nvPr/>
        </p:nvSpPr>
        <p:spPr>
          <a:xfrm>
            <a:off x="566146" y="2217243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input TS 3</a:t>
            </a:r>
          </a:p>
        </p:txBody>
      </p:sp>
      <p:sp>
        <p:nvSpPr>
          <p:cNvPr id="45" name="Rectangle à coins arrondis 217">
            <a:extLst>
              <a:ext uri="{FF2B5EF4-FFF2-40B4-BE49-F238E27FC236}">
                <a16:creationId xmlns:a16="http://schemas.microsoft.com/office/drawing/2014/main" id="{F79214CE-DC22-312D-4C8B-2A1440C51370}"/>
              </a:ext>
            </a:extLst>
          </p:cNvPr>
          <p:cNvSpPr/>
          <p:nvPr/>
        </p:nvSpPr>
        <p:spPr>
          <a:xfrm>
            <a:off x="3954977" y="1076851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46" name="Rectangle à coins arrondis 218">
            <a:extLst>
              <a:ext uri="{FF2B5EF4-FFF2-40B4-BE49-F238E27FC236}">
                <a16:creationId xmlns:a16="http://schemas.microsoft.com/office/drawing/2014/main" id="{DD19ECC9-4D79-5F57-2CB8-4BCE12DEBCF0}"/>
              </a:ext>
            </a:extLst>
          </p:cNvPr>
          <p:cNvSpPr/>
          <p:nvPr/>
        </p:nvSpPr>
        <p:spPr>
          <a:xfrm>
            <a:off x="4064932" y="1224358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7" name="Rectangle à coins arrondis 219">
            <a:extLst>
              <a:ext uri="{FF2B5EF4-FFF2-40B4-BE49-F238E27FC236}">
                <a16:creationId xmlns:a16="http://schemas.microsoft.com/office/drawing/2014/main" id="{6A9C48A1-AAEB-D2D6-E71A-2E39890ABF3C}"/>
              </a:ext>
            </a:extLst>
          </p:cNvPr>
          <p:cNvSpPr/>
          <p:nvPr/>
        </p:nvSpPr>
        <p:spPr>
          <a:xfrm>
            <a:off x="4495551" y="1224358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48" name="Rectangle à coins arrondis 220">
            <a:extLst>
              <a:ext uri="{FF2B5EF4-FFF2-40B4-BE49-F238E27FC236}">
                <a16:creationId xmlns:a16="http://schemas.microsoft.com/office/drawing/2014/main" id="{C3F6D976-77F9-B42A-3B63-DADEE1584503}"/>
              </a:ext>
            </a:extLst>
          </p:cNvPr>
          <p:cNvSpPr/>
          <p:nvPr/>
        </p:nvSpPr>
        <p:spPr>
          <a:xfrm>
            <a:off x="4926169" y="1224358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49" name="Rectangle à coins arrondis 221">
            <a:extLst>
              <a:ext uri="{FF2B5EF4-FFF2-40B4-BE49-F238E27FC236}">
                <a16:creationId xmlns:a16="http://schemas.microsoft.com/office/drawing/2014/main" id="{B784FBC8-1B13-A12D-C375-7C450A03A1AD}"/>
              </a:ext>
            </a:extLst>
          </p:cNvPr>
          <p:cNvSpPr/>
          <p:nvPr/>
        </p:nvSpPr>
        <p:spPr>
          <a:xfrm>
            <a:off x="5356787" y="1224358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</a:t>
            </a:r>
          </a:p>
        </p:txBody>
      </p:sp>
      <p:cxnSp>
        <p:nvCxnSpPr>
          <p:cNvPr id="50" name="Connecteur droit avec flèche 222">
            <a:extLst>
              <a:ext uri="{FF2B5EF4-FFF2-40B4-BE49-F238E27FC236}">
                <a16:creationId xmlns:a16="http://schemas.microsoft.com/office/drawing/2014/main" id="{E9D7E0B2-4430-4E8F-30A9-D2812B2D5AD7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4376971" y="1324968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223">
            <a:extLst>
              <a:ext uri="{FF2B5EF4-FFF2-40B4-BE49-F238E27FC236}">
                <a16:creationId xmlns:a16="http://schemas.microsoft.com/office/drawing/2014/main" id="{008567B0-F936-0E7C-3176-2CB73EEB1DF7}"/>
              </a:ext>
            </a:extLst>
          </p:cNvPr>
          <p:cNvCxnSpPr>
            <a:endCxn id="48" idx="1"/>
          </p:cNvCxnSpPr>
          <p:nvPr/>
        </p:nvCxnSpPr>
        <p:spPr>
          <a:xfrm flipV="1">
            <a:off x="4817110" y="1324968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224">
            <a:extLst>
              <a:ext uri="{FF2B5EF4-FFF2-40B4-BE49-F238E27FC236}">
                <a16:creationId xmlns:a16="http://schemas.microsoft.com/office/drawing/2014/main" id="{0568EA4B-42BF-D433-304C-ABC4BC5F058E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5238208" y="1324968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137">
            <a:extLst>
              <a:ext uri="{FF2B5EF4-FFF2-40B4-BE49-F238E27FC236}">
                <a16:creationId xmlns:a16="http://schemas.microsoft.com/office/drawing/2014/main" id="{EF31E2F6-C40E-3D48-63CE-4458A8D0DE94}"/>
              </a:ext>
            </a:extLst>
          </p:cNvPr>
          <p:cNvCxnSpPr>
            <a:stCxn id="12" idx="0"/>
            <a:endCxn id="46" idx="1"/>
          </p:cNvCxnSpPr>
          <p:nvPr/>
        </p:nvCxnSpPr>
        <p:spPr>
          <a:xfrm rot="5400000" flipH="1" flipV="1">
            <a:off x="3734484" y="1388201"/>
            <a:ext cx="393681" cy="267215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à coins arrondis 226">
            <a:extLst>
              <a:ext uri="{FF2B5EF4-FFF2-40B4-BE49-F238E27FC236}">
                <a16:creationId xmlns:a16="http://schemas.microsoft.com/office/drawing/2014/main" id="{3613A43C-7654-A08D-0497-06789B978B15}"/>
              </a:ext>
            </a:extLst>
          </p:cNvPr>
          <p:cNvSpPr/>
          <p:nvPr/>
        </p:nvSpPr>
        <p:spPr>
          <a:xfrm>
            <a:off x="4416748" y="2088477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55" name="Rectangle à coins arrondis 227">
            <a:extLst>
              <a:ext uri="{FF2B5EF4-FFF2-40B4-BE49-F238E27FC236}">
                <a16:creationId xmlns:a16="http://schemas.microsoft.com/office/drawing/2014/main" id="{7A05F6A1-5121-7285-7B1C-0C7934396F89}"/>
              </a:ext>
            </a:extLst>
          </p:cNvPr>
          <p:cNvSpPr/>
          <p:nvPr/>
        </p:nvSpPr>
        <p:spPr>
          <a:xfrm>
            <a:off x="4526703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6" name="Rectangle à coins arrondis 228">
            <a:extLst>
              <a:ext uri="{FF2B5EF4-FFF2-40B4-BE49-F238E27FC236}">
                <a16:creationId xmlns:a16="http://schemas.microsoft.com/office/drawing/2014/main" id="{77A25843-DC8C-EC3A-6FA5-4119ECC14C56}"/>
              </a:ext>
            </a:extLst>
          </p:cNvPr>
          <p:cNvSpPr/>
          <p:nvPr/>
        </p:nvSpPr>
        <p:spPr>
          <a:xfrm>
            <a:off x="4957321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57" name="Rectangle à coins arrondis 229">
            <a:extLst>
              <a:ext uri="{FF2B5EF4-FFF2-40B4-BE49-F238E27FC236}">
                <a16:creationId xmlns:a16="http://schemas.microsoft.com/office/drawing/2014/main" id="{234B3A3A-0952-5602-14C4-CD835F9B2512}"/>
              </a:ext>
            </a:extLst>
          </p:cNvPr>
          <p:cNvSpPr/>
          <p:nvPr/>
        </p:nvSpPr>
        <p:spPr>
          <a:xfrm>
            <a:off x="5387940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plugin</a:t>
            </a:r>
          </a:p>
        </p:txBody>
      </p:sp>
      <p:sp>
        <p:nvSpPr>
          <p:cNvPr id="58" name="Rectangle à coins arrondis 230">
            <a:extLst>
              <a:ext uri="{FF2B5EF4-FFF2-40B4-BE49-F238E27FC236}">
                <a16:creationId xmlns:a16="http://schemas.microsoft.com/office/drawing/2014/main" id="{98E89B0D-3248-3FB4-74F0-A122DCD8116C}"/>
              </a:ext>
            </a:extLst>
          </p:cNvPr>
          <p:cNvSpPr/>
          <p:nvPr/>
        </p:nvSpPr>
        <p:spPr>
          <a:xfrm>
            <a:off x="5818558" y="2235985"/>
            <a:ext cx="312039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i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</a:t>
            </a:r>
          </a:p>
        </p:txBody>
      </p:sp>
      <p:cxnSp>
        <p:nvCxnSpPr>
          <p:cNvPr id="59" name="Connecteur droit avec flèche 231">
            <a:extLst>
              <a:ext uri="{FF2B5EF4-FFF2-40B4-BE49-F238E27FC236}">
                <a16:creationId xmlns:a16="http://schemas.microsoft.com/office/drawing/2014/main" id="{F4623ABD-AE44-7D5F-31AC-31EAC6EA06CE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4838742" y="233659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232">
            <a:extLst>
              <a:ext uri="{FF2B5EF4-FFF2-40B4-BE49-F238E27FC236}">
                <a16:creationId xmlns:a16="http://schemas.microsoft.com/office/drawing/2014/main" id="{DC3E26ED-12BF-92B1-2008-8F6586158C74}"/>
              </a:ext>
            </a:extLst>
          </p:cNvPr>
          <p:cNvCxnSpPr>
            <a:endCxn id="57" idx="1"/>
          </p:cNvCxnSpPr>
          <p:nvPr/>
        </p:nvCxnSpPr>
        <p:spPr>
          <a:xfrm flipV="1">
            <a:off x="5278881" y="2336595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233">
            <a:extLst>
              <a:ext uri="{FF2B5EF4-FFF2-40B4-BE49-F238E27FC236}">
                <a16:creationId xmlns:a16="http://schemas.microsoft.com/office/drawing/2014/main" id="{09EF7CC1-CE56-F1A5-ED59-2F1D05F390DE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5699978" y="233659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137">
            <a:extLst>
              <a:ext uri="{FF2B5EF4-FFF2-40B4-BE49-F238E27FC236}">
                <a16:creationId xmlns:a16="http://schemas.microsoft.com/office/drawing/2014/main" id="{540276BD-2AB9-3FA6-4A66-189E7C2535A3}"/>
              </a:ext>
            </a:extLst>
          </p:cNvPr>
          <p:cNvCxnSpPr>
            <a:stCxn id="13" idx="2"/>
            <a:endCxn id="55" idx="1"/>
          </p:cNvCxnSpPr>
          <p:nvPr/>
        </p:nvCxnSpPr>
        <p:spPr>
          <a:xfrm rot="16200000" flipH="1">
            <a:off x="4169319" y="1979211"/>
            <a:ext cx="416725" cy="298042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235">
            <a:extLst>
              <a:ext uri="{FF2B5EF4-FFF2-40B4-BE49-F238E27FC236}">
                <a16:creationId xmlns:a16="http://schemas.microsoft.com/office/drawing/2014/main" id="{3ED5634A-8C4C-F1F1-5710-58348DCD4E43}"/>
              </a:ext>
            </a:extLst>
          </p:cNvPr>
          <p:cNvSpPr txBox="1"/>
          <p:nvPr/>
        </p:nvSpPr>
        <p:spPr>
          <a:xfrm>
            <a:off x="5779769" y="1191664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 TS 1</a:t>
            </a:r>
          </a:p>
        </p:txBody>
      </p:sp>
      <p:cxnSp>
        <p:nvCxnSpPr>
          <p:cNvPr id="64" name="Connecteur droit avec flèche 236">
            <a:extLst>
              <a:ext uri="{FF2B5EF4-FFF2-40B4-BE49-F238E27FC236}">
                <a16:creationId xmlns:a16="http://schemas.microsoft.com/office/drawing/2014/main" id="{C25536A1-E76C-DC40-DBB1-78F5814DAD2D}"/>
              </a:ext>
            </a:extLst>
          </p:cNvPr>
          <p:cNvCxnSpPr>
            <a:stCxn id="49" idx="3"/>
          </p:cNvCxnSpPr>
          <p:nvPr/>
        </p:nvCxnSpPr>
        <p:spPr>
          <a:xfrm flipV="1">
            <a:off x="5668826" y="1321025"/>
            <a:ext cx="429070" cy="39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237">
            <a:extLst>
              <a:ext uri="{FF2B5EF4-FFF2-40B4-BE49-F238E27FC236}">
                <a16:creationId xmlns:a16="http://schemas.microsoft.com/office/drawing/2014/main" id="{A608FA70-BB43-B15E-D0B0-92F5F6B37BEE}"/>
              </a:ext>
            </a:extLst>
          </p:cNvPr>
          <p:cNvSpPr txBox="1"/>
          <p:nvPr/>
        </p:nvSpPr>
        <p:spPr>
          <a:xfrm>
            <a:off x="6255061" y="2213300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output TS 3</a:t>
            </a:r>
          </a:p>
        </p:txBody>
      </p:sp>
      <p:cxnSp>
        <p:nvCxnSpPr>
          <p:cNvPr id="66" name="Connecteur droit avec flèche 238">
            <a:extLst>
              <a:ext uri="{FF2B5EF4-FFF2-40B4-BE49-F238E27FC236}">
                <a16:creationId xmlns:a16="http://schemas.microsoft.com/office/drawing/2014/main" id="{8389326F-7B21-9DD5-56F9-173EA62C8B5F}"/>
              </a:ext>
            </a:extLst>
          </p:cNvPr>
          <p:cNvCxnSpPr>
            <a:stCxn id="58" idx="3"/>
          </p:cNvCxnSpPr>
          <p:nvPr/>
        </p:nvCxnSpPr>
        <p:spPr>
          <a:xfrm flipV="1">
            <a:off x="6130597" y="2336594"/>
            <a:ext cx="42907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7B707A9B-E269-E602-EC82-4F35D2D5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77" y="2537471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Consolas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2024-06-10T09:54:13Z</dcterms:modified>
</cp:coreProperties>
</file>