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8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B692-99E1-DDF1-B814-998ADA0F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78F4-2937-0A6D-E964-AD92ED1D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997-D7CE-DC44-1061-1B6E695A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D53-57DE-2F79-696E-124C1FBE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7CB-9B76-7134-9687-E9CD45D9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8872-D425-EF24-B247-A5FEDEC9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18C-368E-CEF7-D358-4E351B1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6C30-4151-45F5-ED0B-8FD2B39F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939-C61A-4272-AFDB-E93E2EF4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B1D1-D388-4528-3C7E-E3B6904E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2C6B-8A85-F641-616E-48E18A4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0BFC-9153-8E60-FD24-ED562776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E3C5-2554-371C-92FC-3E3215EC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2DC0-0EE9-67EC-92E9-F2EA28C3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0FB4-ABD3-1000-DBDE-5BFCBFF9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0305-D06A-FDCF-6308-6B74F998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4FE-E8F0-26CB-C6B6-B81F21C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6C10-468C-569A-BCC6-61392D82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4AD1-96A5-49A5-608A-AB49DCC3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17A5-944F-D216-3AA8-7BD0C9D1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3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17">
            <a:extLst>
              <a:ext uri="{FF2B5EF4-FFF2-40B4-BE49-F238E27FC236}">
                <a16:creationId xmlns:a16="http://schemas.microsoft.com/office/drawing/2014/main" id="{EE0A85E8-C460-6D1B-08EA-CEFB81205C76}"/>
              </a:ext>
            </a:extLst>
          </p:cNvPr>
          <p:cNvCxnSpPr/>
          <p:nvPr/>
        </p:nvCxnSpPr>
        <p:spPr>
          <a:xfrm flipH="1" flipV="1">
            <a:off x="3218390" y="1806315"/>
            <a:ext cx="451910" cy="78718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102">
            <a:extLst>
              <a:ext uri="{FF2B5EF4-FFF2-40B4-BE49-F238E27FC236}">
                <a16:creationId xmlns:a16="http://schemas.microsoft.com/office/drawing/2014/main" id="{8E0B090C-1493-CD0B-6575-C0297BC4CD32}"/>
              </a:ext>
            </a:extLst>
          </p:cNvPr>
          <p:cNvSpPr txBox="1"/>
          <p:nvPr/>
        </p:nvSpPr>
        <p:spPr>
          <a:xfrm>
            <a:off x="2518882" y="2287525"/>
            <a:ext cx="704088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10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Network 1</a:t>
            </a:r>
          </a:p>
        </p:txBody>
      </p:sp>
      <p:sp>
        <p:nvSpPr>
          <p:cNvPr id="5" name="Rectangle à coins arrondis 59">
            <a:extLst>
              <a:ext uri="{FF2B5EF4-FFF2-40B4-BE49-F238E27FC236}">
                <a16:creationId xmlns:a16="http://schemas.microsoft.com/office/drawing/2014/main" id="{F8FB8314-20C6-4646-A078-E48F4D061EA2}"/>
              </a:ext>
            </a:extLst>
          </p:cNvPr>
          <p:cNvSpPr/>
          <p:nvPr/>
        </p:nvSpPr>
        <p:spPr>
          <a:xfrm>
            <a:off x="4245671" y="1362846"/>
            <a:ext cx="1348926" cy="782419"/>
          </a:xfrm>
          <a:prstGeom prst="roundRect">
            <a:avLst>
              <a:gd name="adj" fmla="val 3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fr-FR" sz="10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Linux or Windows</a:t>
            </a:r>
          </a:p>
        </p:txBody>
      </p:sp>
      <p:cxnSp>
        <p:nvCxnSpPr>
          <p:cNvPr id="6" name="Connecteur droit 65">
            <a:extLst>
              <a:ext uri="{FF2B5EF4-FFF2-40B4-BE49-F238E27FC236}">
                <a16:creationId xmlns:a16="http://schemas.microsoft.com/office/drawing/2014/main" id="{6C60DF92-C0B5-909B-9F6C-2BA5C04E1E45}"/>
              </a:ext>
            </a:extLst>
          </p:cNvPr>
          <p:cNvCxnSpPr>
            <a:stCxn id="7" idx="3"/>
            <a:endCxn id="43" idx="2"/>
          </p:cNvCxnSpPr>
          <p:nvPr/>
        </p:nvCxnSpPr>
        <p:spPr>
          <a:xfrm flipV="1">
            <a:off x="4677093" y="1806313"/>
            <a:ext cx="17010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8">
            <a:extLst>
              <a:ext uri="{FF2B5EF4-FFF2-40B4-BE49-F238E27FC236}">
                <a16:creationId xmlns:a16="http://schemas.microsoft.com/office/drawing/2014/main" id="{B411EAF4-70EA-7E15-436E-D275C4124920}"/>
              </a:ext>
            </a:extLst>
          </p:cNvPr>
          <p:cNvSpPr/>
          <p:nvPr/>
        </p:nvSpPr>
        <p:spPr>
          <a:xfrm>
            <a:off x="4091949" y="1617648"/>
            <a:ext cx="585144" cy="37733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DVB</a:t>
            </a:r>
          </a:p>
          <a:p>
            <a:pPr algn="ctr"/>
            <a:r>
              <a:rPr lang="fr-FR" sz="9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</a:t>
            </a:r>
          </a:p>
        </p:txBody>
      </p:sp>
      <p:sp>
        <p:nvSpPr>
          <p:cNvPr id="8" name="Rectangle à coins arrondis 75">
            <a:extLst>
              <a:ext uri="{FF2B5EF4-FFF2-40B4-BE49-F238E27FC236}">
                <a16:creationId xmlns:a16="http://schemas.microsoft.com/office/drawing/2014/main" id="{15CF7A64-A88B-452A-F173-D8324114F39B}"/>
              </a:ext>
            </a:extLst>
          </p:cNvPr>
          <p:cNvSpPr/>
          <p:nvPr/>
        </p:nvSpPr>
        <p:spPr>
          <a:xfrm>
            <a:off x="1261837" y="1362847"/>
            <a:ext cx="1790700" cy="782419"/>
          </a:xfrm>
          <a:prstGeom prst="roundRect">
            <a:avLst>
              <a:gd name="adj" fmla="val 3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fr-FR" sz="10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Linux or Windows</a:t>
            </a:r>
          </a:p>
        </p:txBody>
      </p:sp>
      <p:cxnSp>
        <p:nvCxnSpPr>
          <p:cNvPr id="9" name="Connecteur droit 76">
            <a:extLst>
              <a:ext uri="{FF2B5EF4-FFF2-40B4-BE49-F238E27FC236}">
                <a16:creationId xmlns:a16="http://schemas.microsoft.com/office/drawing/2014/main" id="{2CB53D0B-6D39-ABEB-7FDE-4763B5C4A920}"/>
              </a:ext>
            </a:extLst>
          </p:cNvPr>
          <p:cNvCxnSpPr>
            <a:stCxn id="11" idx="1"/>
            <a:endCxn id="10" idx="6"/>
          </p:cNvCxnSpPr>
          <p:nvPr/>
        </p:nvCxnSpPr>
        <p:spPr>
          <a:xfrm flipH="1" flipV="1">
            <a:off x="2421579" y="1806314"/>
            <a:ext cx="17220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78">
            <a:extLst>
              <a:ext uri="{FF2B5EF4-FFF2-40B4-BE49-F238E27FC236}">
                <a16:creationId xmlns:a16="http://schemas.microsoft.com/office/drawing/2014/main" id="{97D30D80-4BEF-7AF4-7FDF-B10BFCFB15F2}"/>
              </a:ext>
            </a:extLst>
          </p:cNvPr>
          <p:cNvSpPr/>
          <p:nvPr/>
        </p:nvSpPr>
        <p:spPr>
          <a:xfrm>
            <a:off x="1873342" y="1648876"/>
            <a:ext cx="548237" cy="31487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b="1" i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</a:p>
        </p:txBody>
      </p:sp>
      <p:sp>
        <p:nvSpPr>
          <p:cNvPr id="11" name="Rectangle à coins arrondis 79">
            <a:extLst>
              <a:ext uri="{FF2B5EF4-FFF2-40B4-BE49-F238E27FC236}">
                <a16:creationId xmlns:a16="http://schemas.microsoft.com/office/drawing/2014/main" id="{45223BCB-29B2-67DE-4534-C7FED5904911}"/>
              </a:ext>
            </a:extLst>
          </p:cNvPr>
          <p:cNvSpPr/>
          <p:nvPr/>
        </p:nvSpPr>
        <p:spPr>
          <a:xfrm>
            <a:off x="2593782" y="1617649"/>
            <a:ext cx="643658" cy="37733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Dektec modulator</a:t>
            </a:r>
          </a:p>
        </p:txBody>
      </p:sp>
      <p:sp>
        <p:nvSpPr>
          <p:cNvPr id="12" name="Rectangle à coins arrondis 81">
            <a:extLst>
              <a:ext uri="{FF2B5EF4-FFF2-40B4-BE49-F238E27FC236}">
                <a16:creationId xmlns:a16="http://schemas.microsoft.com/office/drawing/2014/main" id="{3FE9D81C-12CF-84C4-4C64-EE0CD60CCEA1}"/>
              </a:ext>
            </a:extLst>
          </p:cNvPr>
          <p:cNvSpPr/>
          <p:nvPr/>
        </p:nvSpPr>
        <p:spPr>
          <a:xfrm>
            <a:off x="682923" y="2726758"/>
            <a:ext cx="578914" cy="257241"/>
          </a:xfrm>
          <a:prstGeom prst="roundRect">
            <a:avLst>
              <a:gd name="adj" fmla="val 3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0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STB</a:t>
            </a:r>
          </a:p>
        </p:txBody>
      </p:sp>
      <p:sp>
        <p:nvSpPr>
          <p:cNvPr id="13" name="Rectangle à coins arrondis 82">
            <a:extLst>
              <a:ext uri="{FF2B5EF4-FFF2-40B4-BE49-F238E27FC236}">
                <a16:creationId xmlns:a16="http://schemas.microsoft.com/office/drawing/2014/main" id="{A3AEC389-5734-DCB5-5A28-3E75152C5E7C}"/>
              </a:ext>
            </a:extLst>
          </p:cNvPr>
          <p:cNvSpPr/>
          <p:nvPr/>
        </p:nvSpPr>
        <p:spPr>
          <a:xfrm>
            <a:off x="2339441" y="2726547"/>
            <a:ext cx="578914" cy="257241"/>
          </a:xfrm>
          <a:prstGeom prst="roundRect">
            <a:avLst>
              <a:gd name="adj" fmla="val 3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0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STB</a:t>
            </a:r>
          </a:p>
        </p:txBody>
      </p:sp>
      <p:cxnSp>
        <p:nvCxnSpPr>
          <p:cNvPr id="14" name="Connecteur droit 31">
            <a:extLst>
              <a:ext uri="{FF2B5EF4-FFF2-40B4-BE49-F238E27FC236}">
                <a16:creationId xmlns:a16="http://schemas.microsoft.com/office/drawing/2014/main" id="{47ED6C2E-86B4-1347-2B36-84C47D3A2F77}"/>
              </a:ext>
            </a:extLst>
          </p:cNvPr>
          <p:cNvCxnSpPr>
            <a:stCxn id="46" idx="0"/>
          </p:cNvCxnSpPr>
          <p:nvPr/>
        </p:nvCxnSpPr>
        <p:spPr>
          <a:xfrm flipV="1">
            <a:off x="1800639" y="2508250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84">
            <a:extLst>
              <a:ext uri="{FF2B5EF4-FFF2-40B4-BE49-F238E27FC236}">
                <a16:creationId xmlns:a16="http://schemas.microsoft.com/office/drawing/2014/main" id="{9C808300-C2C5-9B4B-9A79-70A265CBFBE5}"/>
              </a:ext>
            </a:extLst>
          </p:cNvPr>
          <p:cNvCxnSpPr>
            <a:stCxn id="13" idx="0"/>
          </p:cNvCxnSpPr>
          <p:nvPr/>
        </p:nvCxnSpPr>
        <p:spPr>
          <a:xfrm flipV="1">
            <a:off x="2628898" y="2508249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86">
            <a:extLst>
              <a:ext uri="{FF2B5EF4-FFF2-40B4-BE49-F238E27FC236}">
                <a16:creationId xmlns:a16="http://schemas.microsoft.com/office/drawing/2014/main" id="{09A6899C-28EE-BD0C-736F-BE45EEB5DF49}"/>
              </a:ext>
            </a:extLst>
          </p:cNvPr>
          <p:cNvCxnSpPr>
            <a:stCxn id="12" idx="0"/>
          </p:cNvCxnSpPr>
          <p:nvPr/>
        </p:nvCxnSpPr>
        <p:spPr>
          <a:xfrm flipV="1">
            <a:off x="972380" y="2508248"/>
            <a:ext cx="0" cy="2185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20">
            <a:extLst>
              <a:ext uri="{FF2B5EF4-FFF2-40B4-BE49-F238E27FC236}">
                <a16:creationId xmlns:a16="http://schemas.microsoft.com/office/drawing/2014/main" id="{8C619E38-4C68-A14D-0787-FD49B775CC65}"/>
              </a:ext>
            </a:extLst>
          </p:cNvPr>
          <p:cNvCxnSpPr/>
          <p:nvPr/>
        </p:nvCxnSpPr>
        <p:spPr>
          <a:xfrm>
            <a:off x="651436" y="2489200"/>
            <a:ext cx="2498164" cy="635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88">
            <a:extLst>
              <a:ext uri="{FF2B5EF4-FFF2-40B4-BE49-F238E27FC236}">
                <a16:creationId xmlns:a16="http://schemas.microsoft.com/office/drawing/2014/main" id="{55D1A64A-2A5D-32BB-5F37-55773CB0EFC8}"/>
              </a:ext>
            </a:extLst>
          </p:cNvPr>
          <p:cNvCxnSpPr/>
          <p:nvPr/>
        </p:nvCxnSpPr>
        <p:spPr>
          <a:xfrm flipV="1">
            <a:off x="2378075" y="2145265"/>
            <a:ext cx="0" cy="327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614DFD0D-6501-565E-9E7C-C146AF98DB1E}"/>
              </a:ext>
            </a:extLst>
          </p:cNvPr>
          <p:cNvSpPr/>
          <p:nvPr/>
        </p:nvSpPr>
        <p:spPr>
          <a:xfrm flipH="1">
            <a:off x="1913543" y="2560407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D4FDFA6-A16A-CEFF-55E6-CC141CF7F107}"/>
              </a:ext>
            </a:extLst>
          </p:cNvPr>
          <p:cNvSpPr/>
          <p:nvPr/>
        </p:nvSpPr>
        <p:spPr>
          <a:xfrm>
            <a:off x="974573" y="2567990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1" name="ZoneTexte 98">
            <a:extLst>
              <a:ext uri="{FF2B5EF4-FFF2-40B4-BE49-F238E27FC236}">
                <a16:creationId xmlns:a16="http://schemas.microsoft.com/office/drawing/2014/main" id="{A8530EA0-771E-0D0C-2993-4290849EE985}"/>
              </a:ext>
            </a:extLst>
          </p:cNvPr>
          <p:cNvSpPr txBox="1"/>
          <p:nvPr/>
        </p:nvSpPr>
        <p:spPr>
          <a:xfrm>
            <a:off x="933124" y="2189054"/>
            <a:ext cx="1113805" cy="246221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8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Multicast to 224.250.250.1 : 9000</a:t>
            </a:r>
          </a:p>
        </p:txBody>
      </p:sp>
      <p:sp>
        <p:nvSpPr>
          <p:cNvPr id="22" name="ZoneTexte 104">
            <a:extLst>
              <a:ext uri="{FF2B5EF4-FFF2-40B4-BE49-F238E27FC236}">
                <a16:creationId xmlns:a16="http://schemas.microsoft.com/office/drawing/2014/main" id="{14A67EFB-3605-5A0B-76B3-78D74A5E45B7}"/>
              </a:ext>
            </a:extLst>
          </p:cNvPr>
          <p:cNvSpPr txBox="1"/>
          <p:nvPr/>
        </p:nvSpPr>
        <p:spPr>
          <a:xfrm>
            <a:off x="3769093" y="2287525"/>
            <a:ext cx="704088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10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Network 2</a:t>
            </a:r>
          </a:p>
        </p:txBody>
      </p:sp>
      <p:sp>
        <p:nvSpPr>
          <p:cNvPr id="23" name="Rectangle à coins arrondis 105">
            <a:extLst>
              <a:ext uri="{FF2B5EF4-FFF2-40B4-BE49-F238E27FC236}">
                <a16:creationId xmlns:a16="http://schemas.microsoft.com/office/drawing/2014/main" id="{6686A1F6-1AD3-6956-A61A-B019590ACE78}"/>
              </a:ext>
            </a:extLst>
          </p:cNvPr>
          <p:cNvSpPr/>
          <p:nvPr/>
        </p:nvSpPr>
        <p:spPr>
          <a:xfrm>
            <a:off x="3984184" y="2720408"/>
            <a:ext cx="578914" cy="257241"/>
          </a:xfrm>
          <a:prstGeom prst="roundRect">
            <a:avLst>
              <a:gd name="adj" fmla="val 3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0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STB</a:t>
            </a:r>
          </a:p>
        </p:txBody>
      </p:sp>
      <p:sp>
        <p:nvSpPr>
          <p:cNvPr id="24" name="Rectangle à coins arrondis 106">
            <a:extLst>
              <a:ext uri="{FF2B5EF4-FFF2-40B4-BE49-F238E27FC236}">
                <a16:creationId xmlns:a16="http://schemas.microsoft.com/office/drawing/2014/main" id="{CD0D8A36-C24C-C929-328C-075ECEC5C0CD}"/>
              </a:ext>
            </a:extLst>
          </p:cNvPr>
          <p:cNvSpPr/>
          <p:nvPr/>
        </p:nvSpPr>
        <p:spPr>
          <a:xfrm>
            <a:off x="5297802" y="2720197"/>
            <a:ext cx="578914" cy="257241"/>
          </a:xfrm>
          <a:prstGeom prst="roundRect">
            <a:avLst>
              <a:gd name="adj" fmla="val 3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0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STB</a:t>
            </a:r>
          </a:p>
        </p:txBody>
      </p:sp>
      <p:cxnSp>
        <p:nvCxnSpPr>
          <p:cNvPr id="25" name="Connecteur droit 108">
            <a:extLst>
              <a:ext uri="{FF2B5EF4-FFF2-40B4-BE49-F238E27FC236}">
                <a16:creationId xmlns:a16="http://schemas.microsoft.com/office/drawing/2014/main" id="{DADF3659-5F28-1D32-03DE-83DB1D18B17D}"/>
              </a:ext>
            </a:extLst>
          </p:cNvPr>
          <p:cNvCxnSpPr>
            <a:stCxn id="24" idx="0"/>
          </p:cNvCxnSpPr>
          <p:nvPr/>
        </p:nvCxnSpPr>
        <p:spPr>
          <a:xfrm flipV="1">
            <a:off x="5587259" y="2501899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109">
            <a:extLst>
              <a:ext uri="{FF2B5EF4-FFF2-40B4-BE49-F238E27FC236}">
                <a16:creationId xmlns:a16="http://schemas.microsoft.com/office/drawing/2014/main" id="{700342BA-C94D-8B1B-149D-C4120DB4394B}"/>
              </a:ext>
            </a:extLst>
          </p:cNvPr>
          <p:cNvCxnSpPr>
            <a:stCxn id="23" idx="0"/>
          </p:cNvCxnSpPr>
          <p:nvPr/>
        </p:nvCxnSpPr>
        <p:spPr>
          <a:xfrm flipV="1">
            <a:off x="4273641" y="2501898"/>
            <a:ext cx="0" cy="2185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110">
            <a:extLst>
              <a:ext uri="{FF2B5EF4-FFF2-40B4-BE49-F238E27FC236}">
                <a16:creationId xmlns:a16="http://schemas.microsoft.com/office/drawing/2014/main" id="{9057D795-0367-E93A-3FB0-E0B0F28E5354}"/>
              </a:ext>
            </a:extLst>
          </p:cNvPr>
          <p:cNvCxnSpPr/>
          <p:nvPr/>
        </p:nvCxnSpPr>
        <p:spPr>
          <a:xfrm>
            <a:off x="3795560" y="2489200"/>
            <a:ext cx="2424265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111">
            <a:extLst>
              <a:ext uri="{FF2B5EF4-FFF2-40B4-BE49-F238E27FC236}">
                <a16:creationId xmlns:a16="http://schemas.microsoft.com/office/drawing/2014/main" id="{B13C8B27-E3F8-163E-BF10-E164A5E89DCF}"/>
              </a:ext>
            </a:extLst>
          </p:cNvPr>
          <p:cNvCxnSpPr/>
          <p:nvPr/>
        </p:nvCxnSpPr>
        <p:spPr>
          <a:xfrm flipV="1">
            <a:off x="5120180" y="2145265"/>
            <a:ext cx="0" cy="3248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323C68DC-FEA0-7F3D-08C1-4002D73C369C}"/>
              </a:ext>
            </a:extLst>
          </p:cNvPr>
          <p:cNvSpPr/>
          <p:nvPr/>
        </p:nvSpPr>
        <p:spPr>
          <a:xfrm flipH="1" flipV="1">
            <a:off x="5121157" y="1995257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E9FE26F-A1D8-2D04-6CD9-6F3D36CF0D00}"/>
              </a:ext>
            </a:extLst>
          </p:cNvPr>
          <p:cNvSpPr/>
          <p:nvPr/>
        </p:nvSpPr>
        <p:spPr>
          <a:xfrm flipV="1">
            <a:off x="4339360" y="2002840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1" name="ZoneTexte 114">
            <a:extLst>
              <a:ext uri="{FF2B5EF4-FFF2-40B4-BE49-F238E27FC236}">
                <a16:creationId xmlns:a16="http://schemas.microsoft.com/office/drawing/2014/main" id="{97F665D5-27C2-B66A-4F9A-700690DD7B2E}"/>
              </a:ext>
            </a:extLst>
          </p:cNvPr>
          <p:cNvSpPr txBox="1"/>
          <p:nvPr/>
        </p:nvSpPr>
        <p:spPr>
          <a:xfrm>
            <a:off x="5424307" y="2191455"/>
            <a:ext cx="8610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Multicast to 230.2.3.4 : 7000</a:t>
            </a:r>
          </a:p>
        </p:txBody>
      </p:sp>
      <p:sp>
        <p:nvSpPr>
          <p:cNvPr id="32" name="Rectangle à coins arrondis 115">
            <a:extLst>
              <a:ext uri="{FF2B5EF4-FFF2-40B4-BE49-F238E27FC236}">
                <a16:creationId xmlns:a16="http://schemas.microsoft.com/office/drawing/2014/main" id="{ADD17603-0B04-9581-24D6-F875DAEDC270}"/>
              </a:ext>
            </a:extLst>
          </p:cNvPr>
          <p:cNvSpPr/>
          <p:nvPr/>
        </p:nvSpPr>
        <p:spPr>
          <a:xfrm>
            <a:off x="4632266" y="2725784"/>
            <a:ext cx="578914" cy="257241"/>
          </a:xfrm>
          <a:prstGeom prst="roundRect">
            <a:avLst>
              <a:gd name="adj" fmla="val 3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0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STB</a:t>
            </a:r>
          </a:p>
        </p:txBody>
      </p:sp>
      <p:cxnSp>
        <p:nvCxnSpPr>
          <p:cNvPr id="33" name="Connecteur droit 116">
            <a:extLst>
              <a:ext uri="{FF2B5EF4-FFF2-40B4-BE49-F238E27FC236}">
                <a16:creationId xmlns:a16="http://schemas.microsoft.com/office/drawing/2014/main" id="{BF8569D9-154E-7423-D715-6FDB84A4B721}"/>
              </a:ext>
            </a:extLst>
          </p:cNvPr>
          <p:cNvCxnSpPr>
            <a:stCxn id="32" idx="0"/>
          </p:cNvCxnSpPr>
          <p:nvPr/>
        </p:nvCxnSpPr>
        <p:spPr>
          <a:xfrm flipV="1">
            <a:off x="4921723" y="2507486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119">
            <a:extLst>
              <a:ext uri="{FF2B5EF4-FFF2-40B4-BE49-F238E27FC236}">
                <a16:creationId xmlns:a16="http://schemas.microsoft.com/office/drawing/2014/main" id="{D2A1C334-4366-99AF-ACCC-E21A35C60B0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517900" y="1727595"/>
            <a:ext cx="574049" cy="78719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125">
            <a:extLst>
              <a:ext uri="{FF2B5EF4-FFF2-40B4-BE49-F238E27FC236}">
                <a16:creationId xmlns:a16="http://schemas.microsoft.com/office/drawing/2014/main" id="{B592E403-AA28-D798-1118-0EC20B074E8D}"/>
              </a:ext>
            </a:extLst>
          </p:cNvPr>
          <p:cNvCxnSpPr/>
          <p:nvPr/>
        </p:nvCxnSpPr>
        <p:spPr>
          <a:xfrm flipH="1" flipV="1">
            <a:off x="3517900" y="1727595"/>
            <a:ext cx="155575" cy="157438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128">
            <a:extLst>
              <a:ext uri="{FF2B5EF4-FFF2-40B4-BE49-F238E27FC236}">
                <a16:creationId xmlns:a16="http://schemas.microsoft.com/office/drawing/2014/main" id="{849A5415-2ACE-926A-FE5E-BFDD8C970C63}"/>
              </a:ext>
            </a:extLst>
          </p:cNvPr>
          <p:cNvSpPr txBox="1"/>
          <p:nvPr/>
        </p:nvSpPr>
        <p:spPr>
          <a:xfrm>
            <a:off x="3071587" y="1155097"/>
            <a:ext cx="1178426" cy="369332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8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MPE encapsulation, forged destination : 230.2.3.4 : 7000</a:t>
            </a:r>
          </a:p>
        </p:txBody>
      </p:sp>
      <p:cxnSp>
        <p:nvCxnSpPr>
          <p:cNvPr id="37" name="Connecteur droit 39">
            <a:extLst>
              <a:ext uri="{FF2B5EF4-FFF2-40B4-BE49-F238E27FC236}">
                <a16:creationId xmlns:a16="http://schemas.microsoft.com/office/drawing/2014/main" id="{2D97E6EB-F322-FFB0-4CEB-DEDA57250DDA}"/>
              </a:ext>
            </a:extLst>
          </p:cNvPr>
          <p:cNvCxnSpPr>
            <a:stCxn id="38" idx="3"/>
            <a:endCxn id="10" idx="2"/>
          </p:cNvCxnSpPr>
          <p:nvPr/>
        </p:nvCxnSpPr>
        <p:spPr>
          <a:xfrm flipV="1">
            <a:off x="1703233" y="1806314"/>
            <a:ext cx="170109" cy="78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40">
            <a:extLst>
              <a:ext uri="{FF2B5EF4-FFF2-40B4-BE49-F238E27FC236}">
                <a16:creationId xmlns:a16="http://schemas.microsoft.com/office/drawing/2014/main" id="{FF98D425-C6D3-6541-9DC4-94EA44B7F915}"/>
              </a:ext>
            </a:extLst>
          </p:cNvPr>
          <p:cNvSpPr/>
          <p:nvPr/>
        </p:nvSpPr>
        <p:spPr>
          <a:xfrm>
            <a:off x="1118089" y="1625509"/>
            <a:ext cx="585144" cy="37733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DVB</a:t>
            </a:r>
          </a:p>
          <a:p>
            <a:pPr algn="ctr"/>
            <a:r>
              <a:rPr lang="fr-FR" sz="9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</a:t>
            </a:r>
          </a:p>
        </p:txBody>
      </p:sp>
      <p:cxnSp>
        <p:nvCxnSpPr>
          <p:cNvPr id="39" name="Connecteur en angle 5">
            <a:extLst>
              <a:ext uri="{FF2B5EF4-FFF2-40B4-BE49-F238E27FC236}">
                <a16:creationId xmlns:a16="http://schemas.microsoft.com/office/drawing/2014/main" id="{17B56E74-7A5C-A3C0-6972-CAE3593DE635}"/>
              </a:ext>
            </a:extLst>
          </p:cNvPr>
          <p:cNvCxnSpPr>
            <a:endCxn id="10" idx="4"/>
          </p:cNvCxnSpPr>
          <p:nvPr/>
        </p:nvCxnSpPr>
        <p:spPr>
          <a:xfrm rot="5400000" flipH="1" flipV="1">
            <a:off x="1621227" y="2200316"/>
            <a:ext cx="762797" cy="289671"/>
          </a:xfrm>
          <a:prstGeom prst="curvedConnector3">
            <a:avLst>
              <a:gd name="adj1" fmla="val 21696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53">
            <a:extLst>
              <a:ext uri="{FF2B5EF4-FFF2-40B4-BE49-F238E27FC236}">
                <a16:creationId xmlns:a16="http://schemas.microsoft.com/office/drawing/2014/main" id="{0C18C96C-D7CA-C646-D1F8-D9F3BC25CB58}"/>
              </a:ext>
            </a:extLst>
          </p:cNvPr>
          <p:cNvCxnSpPr/>
          <p:nvPr/>
        </p:nvCxnSpPr>
        <p:spPr>
          <a:xfrm flipH="1" flipV="1">
            <a:off x="651436" y="1806313"/>
            <a:ext cx="482656" cy="7862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3">
            <a:extLst>
              <a:ext uri="{FF2B5EF4-FFF2-40B4-BE49-F238E27FC236}">
                <a16:creationId xmlns:a16="http://schemas.microsoft.com/office/drawing/2014/main" id="{0D4EDE6D-A1FA-E15C-11C4-2BAB85E0D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973" y="1360776"/>
            <a:ext cx="461335" cy="4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Connecteur droit 15">
            <a:extLst>
              <a:ext uri="{FF2B5EF4-FFF2-40B4-BE49-F238E27FC236}">
                <a16:creationId xmlns:a16="http://schemas.microsoft.com/office/drawing/2014/main" id="{2B87D140-16E6-639A-818E-A3F06E3E8CA8}"/>
              </a:ext>
            </a:extLst>
          </p:cNvPr>
          <p:cNvCxnSpPr/>
          <p:nvPr/>
        </p:nvCxnSpPr>
        <p:spPr>
          <a:xfrm flipH="1">
            <a:off x="5121320" y="1976090"/>
            <a:ext cx="1" cy="15678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67">
            <a:extLst>
              <a:ext uri="{FF2B5EF4-FFF2-40B4-BE49-F238E27FC236}">
                <a16:creationId xmlns:a16="http://schemas.microsoft.com/office/drawing/2014/main" id="{7F96EB51-1643-BB5A-1DAE-C8DBB9651B8C}"/>
              </a:ext>
            </a:extLst>
          </p:cNvPr>
          <p:cNvSpPr/>
          <p:nvPr/>
        </p:nvSpPr>
        <p:spPr>
          <a:xfrm>
            <a:off x="4847202" y="1648875"/>
            <a:ext cx="548237" cy="31487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b="1" i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tsp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388B2B45-C6BD-4C1B-3262-19BEB60FCB5D}"/>
              </a:ext>
            </a:extLst>
          </p:cNvPr>
          <p:cNvSpPr/>
          <p:nvPr/>
        </p:nvSpPr>
        <p:spPr>
          <a:xfrm flipV="1">
            <a:off x="4091949" y="2002642"/>
            <a:ext cx="1027053" cy="388132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41845CF-E1F4-7730-216A-B4C65E90EA30}"/>
              </a:ext>
            </a:extLst>
          </p:cNvPr>
          <p:cNvSpPr/>
          <p:nvPr/>
        </p:nvSpPr>
        <p:spPr>
          <a:xfrm flipH="1" flipV="1">
            <a:off x="5121155" y="2001603"/>
            <a:ext cx="620732" cy="38916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6" name="Rectangle à coins arrondis 72">
            <a:extLst>
              <a:ext uri="{FF2B5EF4-FFF2-40B4-BE49-F238E27FC236}">
                <a16:creationId xmlns:a16="http://schemas.microsoft.com/office/drawing/2014/main" id="{081C4039-F133-7CE3-E955-DB3E8A73B054}"/>
              </a:ext>
            </a:extLst>
          </p:cNvPr>
          <p:cNvSpPr/>
          <p:nvPr/>
        </p:nvSpPr>
        <p:spPr>
          <a:xfrm>
            <a:off x="1415372" y="2726548"/>
            <a:ext cx="770534" cy="376626"/>
          </a:xfrm>
          <a:prstGeom prst="roundRect">
            <a:avLst>
              <a:gd name="adj" fmla="val 3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fr-FR" sz="10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Media Server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77E7984-EB16-B0E3-3870-F76683F02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58" y="2547707"/>
            <a:ext cx="413355" cy="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duck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2024-06-10T09:19:37Z</dcterms:created>
  <dcterms:modified xsi:type="dcterms:W3CDTF">2024-06-10T09:53:21Z</dcterms:modified>
</cp:coreProperties>
</file>