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>
        <p:scale>
          <a:sx n="100" d="100"/>
          <a:sy n="100" d="100"/>
        </p:scale>
        <p:origin x="151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40">
            <a:extLst>
              <a:ext uri="{FF2B5EF4-FFF2-40B4-BE49-F238E27FC236}">
                <a16:creationId xmlns:a16="http://schemas.microsoft.com/office/drawing/2014/main" id="{C013E245-0DA7-96E8-71B3-7BA4BB6A8FF4}"/>
              </a:ext>
            </a:extLst>
          </p:cNvPr>
          <p:cNvSpPr/>
          <p:nvPr/>
        </p:nvSpPr>
        <p:spPr>
          <a:xfrm>
            <a:off x="909444" y="1458555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Microsoft Network Provider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CLSID_NetworkProvider</a:t>
            </a:r>
          </a:p>
        </p:txBody>
      </p:sp>
      <p:sp>
        <p:nvSpPr>
          <p:cNvPr id="3" name="Rectangle à coins arrondis 40">
            <a:extLst>
              <a:ext uri="{FF2B5EF4-FFF2-40B4-BE49-F238E27FC236}">
                <a16:creationId xmlns:a16="http://schemas.microsoft.com/office/drawing/2014/main" id="{2ED7757C-74E8-C041-7E12-A2FBDC68DCDE}"/>
              </a:ext>
            </a:extLst>
          </p:cNvPr>
          <p:cNvSpPr/>
          <p:nvPr/>
        </p:nvSpPr>
        <p:spPr>
          <a:xfrm>
            <a:off x="909444" y="2322266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proprietary, enumerate all </a:t>
            </a:r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KSCATEGORY_BDA_NETWORK_TUNER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8B06A9-0FAF-86A3-2E59-CF120213DA4C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133444" y="1998555"/>
            <a:ext cx="0" cy="32371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à coins arrondis 40">
            <a:extLst>
              <a:ext uri="{FF2B5EF4-FFF2-40B4-BE49-F238E27FC236}">
                <a16:creationId xmlns:a16="http://schemas.microsoft.com/office/drawing/2014/main" id="{CFEBCA90-06BE-54C3-6D3B-0B2DE22785C1}"/>
              </a:ext>
            </a:extLst>
          </p:cNvPr>
          <p:cNvSpPr/>
          <p:nvPr/>
        </p:nvSpPr>
        <p:spPr>
          <a:xfrm>
            <a:off x="909444" y="3189787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Receiver / Capture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optional, proprietary, 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KSCATEGORY_BDA_RECEIVER_COMPONENT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F94FBB-8D34-5203-3E45-7A055045F1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133444" y="2862266"/>
            <a:ext cx="0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à coins arrondis 40">
            <a:extLst>
              <a:ext uri="{FF2B5EF4-FFF2-40B4-BE49-F238E27FC236}">
                <a16:creationId xmlns:a16="http://schemas.microsoft.com/office/drawing/2014/main" id="{A458753A-AABC-87B4-DBB1-8DD13DF4A291}"/>
              </a:ext>
            </a:extLst>
          </p:cNvPr>
          <p:cNvSpPr/>
          <p:nvPr/>
        </p:nvSpPr>
        <p:spPr>
          <a:xfrm>
            <a:off x="909444" y="4057308"/>
            <a:ext cx="2448000" cy="540000"/>
          </a:xfrm>
          <a:custGeom>
            <a:avLst/>
            <a:gdLst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62890 w 1987061"/>
              <a:gd name="connsiteY6" fmla="*/ 377331 h 377331"/>
              <a:gd name="connsiteX7" fmla="*/ 0 w 1987061"/>
              <a:gd name="connsiteY7" fmla="*/ 314441 h 377331"/>
              <a:gd name="connsiteX8" fmla="*/ 0 w 1987061"/>
              <a:gd name="connsiteY8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472590 w 1987061"/>
              <a:gd name="connsiteY6" fmla="*/ 374741 h 377331"/>
              <a:gd name="connsiteX7" fmla="*/ 62890 w 1987061"/>
              <a:gd name="connsiteY7" fmla="*/ 377331 h 377331"/>
              <a:gd name="connsiteX8" fmla="*/ 0 w 1987061"/>
              <a:gd name="connsiteY8" fmla="*/ 314441 h 377331"/>
              <a:gd name="connsiteX9" fmla="*/ 0 w 1987061"/>
              <a:gd name="connsiteY9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1367940 w 1987061"/>
              <a:gd name="connsiteY6" fmla="*/ 374741 h 377331"/>
              <a:gd name="connsiteX7" fmla="*/ 472590 w 1987061"/>
              <a:gd name="connsiteY7" fmla="*/ 374741 h 377331"/>
              <a:gd name="connsiteX8" fmla="*/ 62890 w 1987061"/>
              <a:gd name="connsiteY8" fmla="*/ 377331 h 377331"/>
              <a:gd name="connsiteX9" fmla="*/ 0 w 1987061"/>
              <a:gd name="connsiteY9" fmla="*/ 314441 h 377331"/>
              <a:gd name="connsiteX10" fmla="*/ 0 w 1987061"/>
              <a:gd name="connsiteY10" fmla="*/ 62890 h 377331"/>
              <a:gd name="connsiteX0" fmla="*/ 0 w 1987061"/>
              <a:gd name="connsiteY0" fmla="*/ 69149 h 383590"/>
              <a:gd name="connsiteX1" fmla="*/ 62890 w 1987061"/>
              <a:gd name="connsiteY1" fmla="*/ 6259 h 383590"/>
              <a:gd name="connsiteX2" fmla="*/ 996465 w 1987061"/>
              <a:gd name="connsiteY2" fmla="*/ 0 h 383590"/>
              <a:gd name="connsiteX3" fmla="*/ 1924171 w 1987061"/>
              <a:gd name="connsiteY3" fmla="*/ 6259 h 383590"/>
              <a:gd name="connsiteX4" fmla="*/ 1987061 w 1987061"/>
              <a:gd name="connsiteY4" fmla="*/ 69149 h 383590"/>
              <a:gd name="connsiteX5" fmla="*/ 1987061 w 1987061"/>
              <a:gd name="connsiteY5" fmla="*/ 320700 h 383590"/>
              <a:gd name="connsiteX6" fmla="*/ 1924171 w 1987061"/>
              <a:gd name="connsiteY6" fmla="*/ 383590 h 383590"/>
              <a:gd name="connsiteX7" fmla="*/ 1367940 w 1987061"/>
              <a:gd name="connsiteY7" fmla="*/ 381000 h 383590"/>
              <a:gd name="connsiteX8" fmla="*/ 472590 w 1987061"/>
              <a:gd name="connsiteY8" fmla="*/ 381000 h 383590"/>
              <a:gd name="connsiteX9" fmla="*/ 62890 w 1987061"/>
              <a:gd name="connsiteY9" fmla="*/ 383590 h 383590"/>
              <a:gd name="connsiteX10" fmla="*/ 0 w 1987061"/>
              <a:gd name="connsiteY10" fmla="*/ 320700 h 383590"/>
              <a:gd name="connsiteX11" fmla="*/ 0 w 1987061"/>
              <a:gd name="connsiteY11" fmla="*/ 69149 h 383590"/>
              <a:gd name="connsiteX0" fmla="*/ 0 w 1987061"/>
              <a:gd name="connsiteY0" fmla="*/ 69149 h 390525"/>
              <a:gd name="connsiteX1" fmla="*/ 62890 w 1987061"/>
              <a:gd name="connsiteY1" fmla="*/ 6259 h 390525"/>
              <a:gd name="connsiteX2" fmla="*/ 996465 w 1987061"/>
              <a:gd name="connsiteY2" fmla="*/ 0 h 390525"/>
              <a:gd name="connsiteX3" fmla="*/ 1924171 w 1987061"/>
              <a:gd name="connsiteY3" fmla="*/ 6259 h 390525"/>
              <a:gd name="connsiteX4" fmla="*/ 1987061 w 1987061"/>
              <a:gd name="connsiteY4" fmla="*/ 69149 h 390525"/>
              <a:gd name="connsiteX5" fmla="*/ 1987061 w 1987061"/>
              <a:gd name="connsiteY5" fmla="*/ 320700 h 390525"/>
              <a:gd name="connsiteX6" fmla="*/ 1924171 w 1987061"/>
              <a:gd name="connsiteY6" fmla="*/ 383590 h 390525"/>
              <a:gd name="connsiteX7" fmla="*/ 1367940 w 1987061"/>
              <a:gd name="connsiteY7" fmla="*/ 381000 h 390525"/>
              <a:gd name="connsiteX8" fmla="*/ 624990 w 1987061"/>
              <a:gd name="connsiteY8" fmla="*/ 390525 h 390525"/>
              <a:gd name="connsiteX9" fmla="*/ 62890 w 1987061"/>
              <a:gd name="connsiteY9" fmla="*/ 383590 h 390525"/>
              <a:gd name="connsiteX10" fmla="*/ 0 w 1987061"/>
              <a:gd name="connsiteY10" fmla="*/ 320700 h 390525"/>
              <a:gd name="connsiteX11" fmla="*/ 0 w 1987061"/>
              <a:gd name="connsiteY11" fmla="*/ 6914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7061" h="390525">
                <a:moveTo>
                  <a:pt x="0" y="69149"/>
                </a:moveTo>
                <a:cubicBezTo>
                  <a:pt x="0" y="34416"/>
                  <a:pt x="28157" y="6259"/>
                  <a:pt x="62890" y="6259"/>
                </a:cubicBezTo>
                <a:lnTo>
                  <a:pt x="996465" y="0"/>
                </a:lnTo>
                <a:lnTo>
                  <a:pt x="1924171" y="6259"/>
                </a:lnTo>
                <a:cubicBezTo>
                  <a:pt x="1958904" y="6259"/>
                  <a:pt x="1987061" y="34416"/>
                  <a:pt x="1987061" y="69149"/>
                </a:cubicBezTo>
                <a:lnTo>
                  <a:pt x="1987061" y="320700"/>
                </a:lnTo>
                <a:cubicBezTo>
                  <a:pt x="1987061" y="355433"/>
                  <a:pt x="1958904" y="383590"/>
                  <a:pt x="1924171" y="383590"/>
                </a:cubicBezTo>
                <a:lnTo>
                  <a:pt x="1367940" y="381000"/>
                </a:lnTo>
                <a:lnTo>
                  <a:pt x="624990" y="390525"/>
                </a:lnTo>
                <a:lnTo>
                  <a:pt x="62890" y="383590"/>
                </a:lnTo>
                <a:cubicBezTo>
                  <a:pt x="28157" y="383590"/>
                  <a:pt x="0" y="355433"/>
                  <a:pt x="0" y="320700"/>
                </a:cubicBezTo>
                <a:lnTo>
                  <a:pt x="0" y="69149"/>
                </a:ln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Infinite Tee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CLSID_InfTee</a:t>
            </a:r>
          </a:p>
        </p:txBody>
      </p:sp>
      <p:sp>
        <p:nvSpPr>
          <p:cNvPr id="8" name="Rectangle à coins arrondis 40">
            <a:extLst>
              <a:ext uri="{FF2B5EF4-FFF2-40B4-BE49-F238E27FC236}">
                <a16:creationId xmlns:a16="http://schemas.microsoft.com/office/drawing/2014/main" id="{1F825A2A-9C63-D444-40EA-7D6F642F9917}"/>
              </a:ext>
            </a:extLst>
          </p:cNvPr>
          <p:cNvSpPr/>
          <p:nvPr/>
        </p:nvSpPr>
        <p:spPr>
          <a:xfrm>
            <a:off x="4098679" y="1544209"/>
            <a:ext cx="1987061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Tuning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905FC9-263E-08F6-3E19-7F794BE5DA27}"/>
              </a:ext>
            </a:extLst>
          </p:cNvPr>
          <p:cNvCxnSpPr>
            <a:stCxn id="5" idx="2"/>
            <a:endCxn id="7" idx="2"/>
          </p:cNvCxnSpPr>
          <p:nvPr/>
        </p:nvCxnSpPr>
        <p:spPr>
          <a:xfrm>
            <a:off x="2133444" y="3729787"/>
            <a:ext cx="3615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478915-F7FD-79F3-7CE3-BCBB393CD2F9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3357444" y="1728555"/>
            <a:ext cx="741235" cy="4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40">
            <a:extLst>
              <a:ext uri="{FF2B5EF4-FFF2-40B4-BE49-F238E27FC236}">
                <a16:creationId xmlns:a16="http://schemas.microsoft.com/office/drawing/2014/main" id="{431E37DB-E78D-14A7-2003-D3CE3BE244B3}"/>
              </a:ext>
            </a:extLst>
          </p:cNvPr>
          <p:cNvSpPr/>
          <p:nvPr/>
        </p:nvSpPr>
        <p:spPr>
          <a:xfrm>
            <a:off x="1979776" y="4931015"/>
            <a:ext cx="1233808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Sink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(TSDuck)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CF55F4-8F75-B6C3-CE2E-2E4EB97AD830}"/>
              </a:ext>
            </a:extLst>
          </p:cNvPr>
          <p:cNvCxnSpPr>
            <a:stCxn id="7" idx="7"/>
            <a:endCxn id="11" idx="0"/>
          </p:cNvCxnSpPr>
          <p:nvPr/>
        </p:nvCxnSpPr>
        <p:spPr>
          <a:xfrm>
            <a:off x="2594705" y="4584137"/>
            <a:ext cx="1975" cy="346878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à coins arrondis 40">
            <a:extLst>
              <a:ext uri="{FF2B5EF4-FFF2-40B4-BE49-F238E27FC236}">
                <a16:creationId xmlns:a16="http://schemas.microsoft.com/office/drawing/2014/main" id="{57D10377-4BB2-13B6-46C4-73B766F23A3A}"/>
              </a:ext>
            </a:extLst>
          </p:cNvPr>
          <p:cNvSpPr/>
          <p:nvPr/>
        </p:nvSpPr>
        <p:spPr>
          <a:xfrm>
            <a:off x="458058" y="5617741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Demux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CLSID_MPEG2Demultiplexer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2F7C3-BC34-C670-A033-23D0C29CDC13}"/>
              </a:ext>
            </a:extLst>
          </p:cNvPr>
          <p:cNvCxnSpPr>
            <a:stCxn id="7" idx="8"/>
            <a:endCxn id="13" idx="0"/>
          </p:cNvCxnSpPr>
          <p:nvPr/>
        </p:nvCxnSpPr>
        <p:spPr>
          <a:xfrm>
            <a:off x="1679413" y="4597308"/>
            <a:ext cx="2645" cy="102043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à coins arrondis 40">
            <a:extLst>
              <a:ext uri="{FF2B5EF4-FFF2-40B4-BE49-F238E27FC236}">
                <a16:creationId xmlns:a16="http://schemas.microsoft.com/office/drawing/2014/main" id="{BDF50E63-E2A2-FFCD-1C22-4EEB88535604}"/>
              </a:ext>
            </a:extLst>
          </p:cNvPr>
          <p:cNvSpPr/>
          <p:nvPr/>
        </p:nvSpPr>
        <p:spPr>
          <a:xfrm>
            <a:off x="458058" y="6482833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Transport Information Filter (TIF)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KSCATEGORY_BDA_TRANSPORT_INFORMATION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6FAFA5-2FDA-9C3E-A54A-57DC9F2D578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682058" y="6157741"/>
            <a:ext cx="0" cy="32509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C6387A-A145-829F-E895-DF4FCA595274}"/>
              </a:ext>
            </a:extLst>
          </p:cNvPr>
          <p:cNvSpPr txBox="1"/>
          <p:nvPr/>
        </p:nvSpPr>
        <p:spPr>
          <a:xfrm>
            <a:off x="3497519" y="152005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put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8" name="Rectangle à coins arrondis 40">
            <a:extLst>
              <a:ext uri="{FF2B5EF4-FFF2-40B4-BE49-F238E27FC236}">
                <a16:creationId xmlns:a16="http://schemas.microsoft.com/office/drawing/2014/main" id="{4EE2F2C8-11B4-53ED-C1E9-9AC2F4F38066}"/>
              </a:ext>
            </a:extLst>
          </p:cNvPr>
          <p:cNvSpPr/>
          <p:nvPr/>
        </p:nvSpPr>
        <p:spPr>
          <a:xfrm>
            <a:off x="4098679" y="4921018"/>
            <a:ext cx="1987061" cy="37733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ts::Tuner</a:t>
            </a:r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 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D4787-1C50-5601-E10F-03C22CABFAC7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3213584" y="5109684"/>
            <a:ext cx="885095" cy="999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B0B02F-5016-B85C-7CB9-0D19D4016AAF}"/>
              </a:ext>
            </a:extLst>
          </p:cNvPr>
          <p:cNvSpPr txBox="1"/>
          <p:nvPr/>
        </p:nvSpPr>
        <p:spPr>
          <a:xfrm>
            <a:off x="3396073" y="4883018"/>
            <a:ext cx="472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Read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D62BD-2D40-5FC9-6199-ABA7795BCBC9}"/>
              </a:ext>
            </a:extLst>
          </p:cNvPr>
          <p:cNvSpPr txBox="1"/>
          <p:nvPr/>
        </p:nvSpPr>
        <p:spPr>
          <a:xfrm>
            <a:off x="3530112" y="6429079"/>
            <a:ext cx="2555628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DirectShow graph for</a:t>
            </a:r>
          </a:p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 TSDuck tuner on Windows</a:t>
            </a:r>
            <a:endParaRPr lang="en-US" sz="105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46D7F0-AE5B-324F-F23D-0220454D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21" y="6844577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2024-06-10T10:04:54Z</dcterms:modified>
</cp:coreProperties>
</file>